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75"/>
  </p:notesMasterIdLst>
  <p:sldIdLst>
    <p:sldId id="258" r:id="rId2"/>
    <p:sldId id="256" r:id="rId3"/>
    <p:sldId id="320" r:id="rId4"/>
    <p:sldId id="259" r:id="rId5"/>
    <p:sldId id="321" r:id="rId6"/>
    <p:sldId id="322" r:id="rId7"/>
    <p:sldId id="262" r:id="rId8"/>
    <p:sldId id="327" r:id="rId9"/>
    <p:sldId id="325" r:id="rId10"/>
    <p:sldId id="271" r:id="rId11"/>
    <p:sldId id="326" r:id="rId12"/>
    <p:sldId id="328" r:id="rId13"/>
    <p:sldId id="329" r:id="rId14"/>
    <p:sldId id="330" r:id="rId15"/>
    <p:sldId id="331" r:id="rId16"/>
    <p:sldId id="334" r:id="rId17"/>
    <p:sldId id="335" r:id="rId18"/>
    <p:sldId id="336" r:id="rId19"/>
    <p:sldId id="337" r:id="rId20"/>
    <p:sldId id="338" r:id="rId21"/>
    <p:sldId id="340" r:id="rId22"/>
    <p:sldId id="339" r:id="rId23"/>
    <p:sldId id="341" r:id="rId24"/>
    <p:sldId id="342" r:id="rId25"/>
    <p:sldId id="343" r:id="rId26"/>
    <p:sldId id="344" r:id="rId27"/>
    <p:sldId id="345" r:id="rId28"/>
    <p:sldId id="346" r:id="rId29"/>
    <p:sldId id="347" r:id="rId30"/>
    <p:sldId id="288"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2" r:id="rId44"/>
    <p:sldId id="361" r:id="rId45"/>
    <p:sldId id="363" r:id="rId46"/>
    <p:sldId id="304" r:id="rId47"/>
    <p:sldId id="364" r:id="rId48"/>
    <p:sldId id="365" r:id="rId49"/>
    <p:sldId id="367" r:id="rId50"/>
    <p:sldId id="368" r:id="rId51"/>
    <p:sldId id="369" r:id="rId52"/>
    <p:sldId id="370" r:id="rId53"/>
    <p:sldId id="372" r:id="rId54"/>
    <p:sldId id="374" r:id="rId55"/>
    <p:sldId id="375" r:id="rId56"/>
    <p:sldId id="376" r:id="rId57"/>
    <p:sldId id="377" r:id="rId58"/>
    <p:sldId id="378" r:id="rId59"/>
    <p:sldId id="379" r:id="rId60"/>
    <p:sldId id="380" r:id="rId61"/>
    <p:sldId id="319" r:id="rId62"/>
    <p:sldId id="381" r:id="rId63"/>
    <p:sldId id="382" r:id="rId64"/>
    <p:sldId id="383" r:id="rId65"/>
    <p:sldId id="323" r:id="rId66"/>
    <p:sldId id="324" r:id="rId67"/>
    <p:sldId id="384" r:id="rId68"/>
    <p:sldId id="275" r:id="rId69"/>
    <p:sldId id="385" r:id="rId70"/>
    <p:sldId id="386" r:id="rId71"/>
    <p:sldId id="387" r:id="rId72"/>
    <p:sldId id="388" r:id="rId73"/>
    <p:sldId id="278" r:id="rId74"/>
  </p:sldIdLst>
  <p:sldSz cx="9144000" cy="5143500" type="screen16x9"/>
  <p:notesSz cx="6858000" cy="9144000"/>
  <p:embeddedFontLst>
    <p:embeddedFont>
      <p:font typeface="Arimo" panose="020B0604020202020204" charset="0"/>
      <p:regular r:id="rId76"/>
      <p:bold r:id="rId77"/>
      <p:italic r:id="rId78"/>
      <p:boldItalic r:id="rId79"/>
    </p:embeddedFont>
    <p:embeddedFont>
      <p:font typeface="Baskerville Old Face" panose="02020602080505020303" pitchFamily="18" charset="0"/>
      <p:regular r:id="rId80"/>
    </p:embeddedFont>
    <p:embeddedFont>
      <p:font typeface="Calibri" panose="020F050202020403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Segoe UI" panose="020B0502040204020203"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ar Bar-David" initials="HB" lastIdx="4" clrIdx="0">
    <p:extLst>
      <p:ext uri="{19B8F6BF-5375-455C-9EA6-DF929625EA0E}">
        <p15:presenceInfo xmlns:p15="http://schemas.microsoft.com/office/powerpoint/2012/main" userId="861d864926329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B3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7770" autoAdjust="0"/>
  </p:normalViewPr>
  <p:slideViewPr>
    <p:cSldViewPr snapToGrid="0">
      <p:cViewPr>
        <p:scale>
          <a:sx n="100" d="100"/>
          <a:sy n="100" d="100"/>
        </p:scale>
        <p:origin x="1290" y="498"/>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he.wikipedia.org/wiki/%D7%91%D7%A8%D7%91%D7%A8%D7%94_%D7%9C%D7%99%D7%A1%D7%A7%D7%95%D7%91"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8345f26c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8345f26c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אלו האמצעים העומדים לרשותנו</a:t>
            </a:r>
            <a:r>
              <a:rPr lang="he-IL" baseline="0" dirty="0"/>
              <a:t> כשאנו ניגשים לעצב את התוכנה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הכיתוב על הספל מצד שמאל הוא משהו שכנראה כולנו חווינו (או נחווה בעתיד </a:t>
            </a:r>
            <a:r>
              <a:rPr lang="he-IL" baseline="0" dirty="0">
                <a:sym typeface="Wingdings" panose="05000000000000000000" pitchFamily="2" charset="2"/>
              </a:rPr>
              <a:t>)</a:t>
            </a:r>
            <a:endParaRPr lang="en-US" dirty="0"/>
          </a:p>
        </p:txBody>
      </p:sp>
    </p:spTree>
    <p:extLst>
      <p:ext uri="{BB962C8B-B14F-4D97-AF65-F5344CB8AC3E}">
        <p14:creationId xmlns:p14="http://schemas.microsoft.com/office/powerpoint/2010/main" val="199870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High Level Design</a:t>
            </a:r>
            <a:r>
              <a:rPr lang="he-IL" dirty="0"/>
              <a:t>, הוא תיאור הרכיבים העיקריים שיפותחו עבור התוכנה</a:t>
            </a:r>
          </a:p>
          <a:p>
            <a:pPr marL="158750" indent="0" algn="r" rtl="1">
              <a:buNone/>
            </a:pPr>
            <a:r>
              <a:rPr lang="he-IL" dirty="0"/>
              <a:t>בשלב הזה לא חושבים על קוד</a:t>
            </a:r>
            <a:r>
              <a:rPr lang="he-IL" baseline="0" dirty="0"/>
              <a:t> (למרות שזה קשה..)</a:t>
            </a:r>
          </a:p>
          <a:p>
            <a:pPr marL="158750" indent="0" algn="r" rtl="1">
              <a:buNone/>
            </a:pPr>
            <a:r>
              <a:rPr lang="he-IL" baseline="0" dirty="0"/>
              <a:t>אפשר להציג מערכת כלשהי ולשאול אילו רכיבים ימצאו במערכת הזאת? (למשל: דפדפן או כל מערכת אחרת שאתם מכירים היטב)</a:t>
            </a:r>
            <a:endParaRPr lang="en-US" dirty="0"/>
          </a:p>
          <a:p>
            <a:pPr algn="r" rtl="1"/>
            <a:endParaRPr lang="he-IL" dirty="0"/>
          </a:p>
        </p:txBody>
      </p:sp>
    </p:spTree>
    <p:extLst>
      <p:ext uri="{BB962C8B-B14F-4D97-AF65-F5344CB8AC3E}">
        <p14:creationId xmlns:p14="http://schemas.microsoft.com/office/powerpoint/2010/main" val="69666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ראשי</a:t>
            </a:r>
            <a:r>
              <a:rPr lang="he-IL" baseline="0" dirty="0"/>
              <a:t> תיבות של </a:t>
            </a:r>
            <a:r>
              <a:rPr lang="en-US" b="1" baseline="0" dirty="0"/>
              <a:t>U</a:t>
            </a:r>
            <a:r>
              <a:rPr lang="en-US" baseline="0" dirty="0"/>
              <a:t>nified </a:t>
            </a:r>
            <a:r>
              <a:rPr lang="en-US" b="1" baseline="0" dirty="0"/>
              <a:t>M</a:t>
            </a:r>
            <a:r>
              <a:rPr lang="en-US" baseline="0" dirty="0"/>
              <a:t>odeling </a:t>
            </a:r>
            <a:r>
              <a:rPr lang="en-US" b="1" baseline="0" dirty="0"/>
              <a:t>L</a:t>
            </a:r>
            <a:r>
              <a:rPr lang="en-US" baseline="0" dirty="0"/>
              <a:t>anguage</a:t>
            </a:r>
            <a:r>
              <a:rPr lang="he-IL" baseline="0" dirty="0"/>
              <a:t> – לא קריטי לזכור</a:t>
            </a:r>
            <a:endParaRPr lang="he-IL" dirty="0"/>
          </a:p>
          <a:p>
            <a:pPr marL="158750" indent="0" algn="r" rtl="1">
              <a:buNone/>
            </a:pPr>
            <a:endParaRPr lang="en-US" dirty="0"/>
          </a:p>
        </p:txBody>
      </p:sp>
    </p:spTree>
    <p:extLst>
      <p:ext uri="{BB962C8B-B14F-4D97-AF65-F5344CB8AC3E}">
        <p14:creationId xmlns:p14="http://schemas.microsoft.com/office/powerpoint/2010/main" val="191723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קראו עוד בוויקיפדיה</a:t>
            </a:r>
            <a:endParaRPr lang="he-IL" baseline="0" dirty="0"/>
          </a:p>
          <a:p>
            <a:pPr marL="158750" indent="0" algn="r" rtl="1">
              <a:buNone/>
            </a:pPr>
            <a:r>
              <a:rPr lang="en-US" dirty="0"/>
              <a:t>https://en.wikipedia.org/wiki/Class_diagram</a:t>
            </a:r>
          </a:p>
          <a:p>
            <a:pPr marL="158750" indent="0" algn="r" rtl="1">
              <a:buNone/>
            </a:pPr>
            <a:endParaRPr lang="en-US" dirty="0"/>
          </a:p>
          <a:p>
            <a:pPr marL="158750" indent="0" algn="r" rtl="1">
              <a:buNone/>
            </a:pPr>
            <a:r>
              <a:rPr lang="he-IL" dirty="0"/>
              <a:t>משמאל תוכלו לראות </a:t>
            </a:r>
            <a:r>
              <a:rPr lang="en-US" dirty="0"/>
              <a:t>class diagram</a:t>
            </a:r>
            <a:r>
              <a:rPr lang="he-IL" dirty="0"/>
              <a:t> פשוט מתרגיל מס' 5 של סמסטר א'.</a:t>
            </a:r>
          </a:p>
        </p:txBody>
      </p:sp>
    </p:spTree>
    <p:extLst>
      <p:ext uri="{BB962C8B-B14F-4D97-AF65-F5344CB8AC3E}">
        <p14:creationId xmlns:p14="http://schemas.microsoft.com/office/powerpoint/2010/main" val="13194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48345f26c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48345f26c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המשחק הוא כמובן מלחמה...</a:t>
            </a:r>
          </a:p>
          <a:p>
            <a:pPr marL="0" lvl="0" indent="0" algn="r" rtl="1">
              <a:spcBef>
                <a:spcPts val="0"/>
              </a:spcBef>
              <a:spcAft>
                <a:spcPts val="0"/>
              </a:spcAft>
              <a:buNone/>
            </a:pPr>
            <a:r>
              <a:rPr lang="he-IL" dirty="0"/>
              <a:t>חשוב לשים לב שבתרשים יש מידע על המצבים השונים שמשתמש יכול לפגוש, וגם הפעולות שהוא/היא צריכים לעשות כדי לעבור ממצב למצב</a:t>
            </a:r>
            <a:endParaRPr dirty="0"/>
          </a:p>
        </p:txBody>
      </p:sp>
    </p:spTree>
    <p:extLst>
      <p:ext uri="{BB962C8B-B14F-4D97-AF65-F5344CB8AC3E}">
        <p14:creationId xmlns:p14="http://schemas.microsoft.com/office/powerpoint/2010/main" val="2521164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17</a:t>
            </a:fld>
            <a:endParaRPr lang="en-US"/>
          </a:p>
        </p:txBody>
      </p:sp>
    </p:spTree>
    <p:extLst>
      <p:ext uri="{BB962C8B-B14F-4D97-AF65-F5344CB8AC3E}">
        <p14:creationId xmlns:p14="http://schemas.microsoft.com/office/powerpoint/2010/main" val="161820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790987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החניכים ילמדו את זה בהרחבה בשנת י"ב, לא צריך</a:t>
            </a:r>
            <a:r>
              <a:rPr lang="he-IL" baseline="0" dirty="0"/>
              <a:t> להתעכב</a:t>
            </a:r>
          </a:p>
          <a:p>
            <a:pPr marL="158750" indent="0" algn="r" rtl="1">
              <a:buNone/>
            </a:pPr>
            <a:r>
              <a:rPr lang="he-IL" baseline="0" dirty="0"/>
              <a:t>אם בכל זאת מישהו רוצה להתעמק, יש דוגמה למסמך עיצוב בתיקייה של השיעור (בתוך תיקיית "קריאה נוספת")</a:t>
            </a:r>
            <a:endParaRPr lang="he-IL" dirty="0"/>
          </a:p>
        </p:txBody>
      </p:sp>
    </p:spTree>
    <p:extLst>
      <p:ext uri="{BB962C8B-B14F-4D97-AF65-F5344CB8AC3E}">
        <p14:creationId xmlns:p14="http://schemas.microsoft.com/office/powerpoint/2010/main" val="76387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IL" dirty="0"/>
          </a:p>
        </p:txBody>
      </p:sp>
    </p:spTree>
    <p:extLst>
      <p:ext uri="{BB962C8B-B14F-4D97-AF65-F5344CB8AC3E}">
        <p14:creationId xmlns:p14="http://schemas.microsoft.com/office/powerpoint/2010/main" val="145558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5861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94c087247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94c087247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9157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כבר</a:t>
            </a:r>
            <a:r>
              <a:rPr lang="he-IL" baseline="0" dirty="0"/>
              <a:t> למדנו את השלבים האלה בתרגיל </a:t>
            </a:r>
            <a:r>
              <a:rPr lang="he-IL" baseline="0" dirty="0" err="1"/>
              <a:t>גיט</a:t>
            </a:r>
            <a:r>
              <a:rPr lang="he-IL" baseline="0" dirty="0"/>
              <a:t>. זו חזרה על החומר (וסגירת מעגל בהקשר של רצף העבודה על פרויקט).</a:t>
            </a:r>
          </a:p>
        </p:txBody>
      </p:sp>
    </p:spTree>
    <p:extLst>
      <p:ext uri="{BB962C8B-B14F-4D97-AF65-F5344CB8AC3E}">
        <p14:creationId xmlns:p14="http://schemas.microsoft.com/office/powerpoint/2010/main" val="2253647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גם את זה כבר למדנו במסמכי לימוד עצמי של </a:t>
            </a:r>
            <a:r>
              <a:rPr lang="he-IL" dirty="0" err="1"/>
              <a:t>גיט</a:t>
            </a:r>
            <a:r>
              <a:rPr lang="he-IL" dirty="0"/>
              <a:t>.</a:t>
            </a:r>
            <a:r>
              <a:rPr lang="he-IL" baseline="0" dirty="0"/>
              <a:t> זו רק חזרה.</a:t>
            </a:r>
            <a:endParaRPr lang="he-IL" dirty="0"/>
          </a:p>
        </p:txBody>
      </p:sp>
    </p:spTree>
    <p:extLst>
      <p:ext uri="{BB962C8B-B14F-4D97-AF65-F5344CB8AC3E}">
        <p14:creationId xmlns:p14="http://schemas.microsoft.com/office/powerpoint/2010/main" val="2088815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וואו!</a:t>
            </a:r>
            <a:r>
              <a:rPr lang="he-IL" baseline="0" dirty="0"/>
              <a:t> עברנו מהר את 3 השלבים הראשונים!</a:t>
            </a:r>
          </a:p>
          <a:p>
            <a:pPr marL="158750" indent="0" algn="r" rtl="1">
              <a:buNone/>
            </a:pPr>
            <a:r>
              <a:rPr lang="he-IL" baseline="0" dirty="0"/>
              <a:t>אך אל דאגה, עכשיו מתחיל החלק המעניין...</a:t>
            </a:r>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27</a:t>
            </a:fld>
            <a:endParaRPr lang="en-US"/>
          </a:p>
        </p:txBody>
      </p:sp>
    </p:spTree>
    <p:extLst>
      <p:ext uri="{BB962C8B-B14F-4D97-AF65-F5344CB8AC3E}">
        <p14:creationId xmlns:p14="http://schemas.microsoft.com/office/powerpoint/2010/main" val="29939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אז בשנתיים האחרונות למדנו לא מעט "פיתוח קוד", אבל</a:t>
            </a:r>
            <a:r>
              <a:rPr lang="he-IL" baseline="0" dirty="0"/>
              <a:t> הקוד שלנו לא הגיע לרמה מקצועית.</a:t>
            </a:r>
          </a:p>
          <a:p>
            <a:pPr marL="158750" indent="0" algn="r" rtl="1">
              <a:buNone/>
            </a:pPr>
            <a:r>
              <a:rPr lang="he-IL" baseline="0" dirty="0"/>
              <a:t>כדי לשפר את יכולות התכנות שלנו </a:t>
            </a:r>
            <a:endParaRPr lang="en-US" baseline="0" dirty="0"/>
          </a:p>
          <a:p>
            <a:pPr marL="158750" indent="0" algn="r" rtl="1">
              <a:buNone/>
            </a:pPr>
            <a:r>
              <a:rPr lang="he-IL" baseline="0" dirty="0"/>
              <a:t>ולהפוך למתכנתים טובים יותר – נלמד עקרונות לכתיבת "קוד נקי" – קוד יפה.</a:t>
            </a:r>
          </a:p>
          <a:p>
            <a:pPr marL="158750" indent="0" algn="r" rtl="1">
              <a:buNone/>
            </a:pPr>
            <a:endParaRPr lang="he-IL" baseline="0" dirty="0"/>
          </a:p>
          <a:p>
            <a:pPr marL="158750" indent="0" algn="r" rtl="1">
              <a:buNone/>
            </a:pPr>
            <a:r>
              <a:rPr lang="he-IL" dirty="0"/>
              <a:t>ציטוט</a:t>
            </a:r>
            <a:r>
              <a:rPr lang="he-IL" baseline="0" dirty="0"/>
              <a:t> מהספר:</a:t>
            </a:r>
          </a:p>
          <a:p>
            <a:pPr marL="158750" indent="0" algn="r" rtl="1">
              <a:buNone/>
            </a:pPr>
            <a:r>
              <a:rPr lang="en-US" baseline="0" dirty="0"/>
              <a:t>Clean Code: A Handbook of Agile Software Craftsmanship</a:t>
            </a:r>
            <a:endParaRPr lang="he-IL" baseline="0" dirty="0"/>
          </a:p>
          <a:p>
            <a:pPr marL="158750" indent="0" algn="r" rtl="1">
              <a:buNone/>
            </a:pPr>
            <a:r>
              <a:rPr lang="he-IL" baseline="0" dirty="0"/>
              <a:t>זהו הספר המוכר ביותר על עקרונות קוד נקי.</a:t>
            </a:r>
            <a:endParaRPr lang="he-IL" dirty="0"/>
          </a:p>
          <a:p>
            <a:pPr marL="158750" indent="0" algn="r" rtl="1">
              <a:buNone/>
            </a:pPr>
            <a:endParaRPr lang="he-IL" dirty="0"/>
          </a:p>
        </p:txBody>
      </p:sp>
    </p:spTree>
    <p:extLst>
      <p:ext uri="{BB962C8B-B14F-4D97-AF65-F5344CB8AC3E}">
        <p14:creationId xmlns:p14="http://schemas.microsoft.com/office/powerpoint/2010/main" val="4118768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b="1" dirty="0"/>
              <a:t>קוד ספגטי</a:t>
            </a:r>
            <a:r>
              <a:rPr lang="he-IL" b="1" baseline="0" dirty="0"/>
              <a:t> </a:t>
            </a:r>
            <a:r>
              <a:rPr lang="he-IL" b="0" baseline="0" dirty="0"/>
              <a:t>זה קוד שכתוב בצורה מבולגנת (כמו ספגטי בצלחת). קשה מאוד להתמצא בו, והוא קשה לשימוש חוזר ותחזוקה. </a:t>
            </a:r>
          </a:p>
          <a:p>
            <a:pPr marL="158750" indent="0" algn="r" rtl="1">
              <a:buNone/>
            </a:pPr>
            <a:r>
              <a:rPr lang="he-IL" b="0" baseline="0" dirty="0"/>
              <a:t>קוד ספגטי אינו מקובל, ואף מעיד על כישלון מסוים של המתכנת.</a:t>
            </a:r>
            <a:br>
              <a:rPr lang="en-US" b="0" baseline="0" dirty="0"/>
            </a:br>
            <a:r>
              <a:rPr lang="he-IL" dirty="0"/>
              <a:t>קוד ספגטי נוצר לעיתים קרובות במערכות תוכנה מורכבות, בעקבות יצירת גרסה ראשונית (גם כזו שכתובה היטב) של התוכנה ולאחר מכן הוספת תכונות, ללא אפשרות של תכנון מחדש של קוד מערכת התוכנה (בעיקר עקב אילוצי זמן).</a:t>
            </a:r>
            <a:br>
              <a:rPr lang="en-US" dirty="0"/>
            </a:br>
            <a:br>
              <a:rPr lang="en-US" dirty="0"/>
            </a:br>
            <a:r>
              <a:rPr lang="en-US" b="1" dirty="0"/>
              <a:t>MISE. EN. PLACE</a:t>
            </a:r>
            <a:r>
              <a:rPr lang="he-IL" b="1" dirty="0"/>
              <a:t> </a:t>
            </a:r>
            <a:r>
              <a:rPr lang="he-IL" dirty="0"/>
              <a:t>(מיז</a:t>
            </a:r>
            <a:r>
              <a:rPr lang="he-IL" baseline="0" dirty="0"/>
              <a:t> או פלה) הוא ביטוי בצרפתית אשר משמעותו "לשים במקום" או "</a:t>
            </a:r>
            <a:r>
              <a:rPr lang="he-IL" baseline="0" dirty="0" err="1"/>
              <a:t>הכל</a:t>
            </a:r>
            <a:r>
              <a:rPr lang="he-IL" baseline="0" dirty="0"/>
              <a:t> במקום".</a:t>
            </a:r>
            <a:br>
              <a:rPr lang="en-US" baseline="0" dirty="0"/>
            </a:br>
            <a:r>
              <a:rPr lang="he-IL" baseline="0" dirty="0"/>
              <a:t>משתמשים בו בעולם הקולינריה במשמעות של עמדה מסודרת ונקייה, כאשר כל חומרי הגלם שטופים וחתוכים, כל הסירים מוכנים </a:t>
            </a:r>
            <a:r>
              <a:rPr lang="he-IL" baseline="0" dirty="0" err="1"/>
              <a:t>וכו</a:t>
            </a:r>
            <a:r>
              <a:rPr lang="he-IL" baseline="0" dirty="0"/>
              <a:t>'.. לפני תחילת הבישול כך שניתן להתחיל לבשל בלי הפרעות ובלי הפתעות.</a:t>
            </a:r>
            <a:endParaRPr lang="en-US" dirty="0"/>
          </a:p>
          <a:p>
            <a:pPr marL="0" lvl="0" indent="0" algn="r" rtl="1">
              <a:spcBef>
                <a:spcPts val="0"/>
              </a:spcBef>
              <a:spcAft>
                <a:spcPts val="0"/>
              </a:spcAft>
              <a:buNone/>
            </a:pPr>
            <a:endParaRPr dirty="0"/>
          </a:p>
        </p:txBody>
      </p:sp>
    </p:spTree>
    <p:extLst>
      <p:ext uri="{BB962C8B-B14F-4D97-AF65-F5344CB8AC3E}">
        <p14:creationId xmlns:p14="http://schemas.microsoft.com/office/powerpoint/2010/main" val="102778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ציטוט</a:t>
            </a:r>
            <a:r>
              <a:rPr lang="he-IL" baseline="0" dirty="0"/>
              <a:t> של </a:t>
            </a:r>
            <a:r>
              <a:rPr lang="he-IL" b="1" dirty="0"/>
              <a:t>רועי</a:t>
            </a:r>
            <a:r>
              <a:rPr lang="he-IL" b="1" baseline="0" dirty="0"/>
              <a:t> כפרי</a:t>
            </a:r>
            <a:r>
              <a:rPr lang="he-IL" baseline="0" dirty="0"/>
              <a:t>, מהסרטון "בא להנמיך"</a:t>
            </a:r>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30</a:t>
            </a:fld>
            <a:endParaRPr lang="en-US"/>
          </a:p>
        </p:txBody>
      </p:sp>
    </p:spTree>
    <p:extLst>
      <p:ext uri="{BB962C8B-B14F-4D97-AF65-F5344CB8AC3E}">
        <p14:creationId xmlns:p14="http://schemas.microsoft.com/office/powerpoint/2010/main" val="2053898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ראשי</a:t>
            </a:r>
            <a:r>
              <a:rPr lang="he-IL" baseline="0" dirty="0"/>
              <a:t> תיבות - </a:t>
            </a:r>
            <a:r>
              <a:rPr lang="en-US" b="1" baseline="0" dirty="0"/>
              <a:t>KISS</a:t>
            </a:r>
            <a:endParaRPr lang="he-IL" b="1" dirty="0"/>
          </a:p>
          <a:p>
            <a:pPr marL="158750" indent="0" algn="r" rtl="1">
              <a:buNone/>
            </a:pPr>
            <a:r>
              <a:rPr lang="he-IL" dirty="0"/>
              <a:t>כל</a:t>
            </a:r>
            <a:r>
              <a:rPr lang="he-IL" baseline="0" dirty="0"/>
              <a:t> דבר פשוט אפשר להציג באופן מסובך.</a:t>
            </a:r>
            <a:endParaRPr lang="he-IL" dirty="0"/>
          </a:p>
          <a:p>
            <a:pPr marL="158750" indent="0">
              <a:buNone/>
            </a:pPr>
            <a:endParaRPr lang="en-US" dirty="0"/>
          </a:p>
        </p:txBody>
      </p:sp>
    </p:spTree>
    <p:extLst>
      <p:ext uri="{BB962C8B-B14F-4D97-AF65-F5344CB8AC3E}">
        <p14:creationId xmlns:p14="http://schemas.microsoft.com/office/powerpoint/2010/main" val="3376339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הדוגמה הבאה באה להראות שפשטות היא עניין</a:t>
            </a:r>
            <a:r>
              <a:rPr lang="he-IL" baseline="0" dirty="0"/>
              <a:t> סובייקטיבי ולעיתים ההבחנה מה פשוט יותר בין שני קטעי קוד היא לא קלה כלל:</a:t>
            </a:r>
          </a:p>
          <a:p>
            <a:pPr marL="158750" indent="0" algn="r" rtl="1">
              <a:buNone/>
            </a:pPr>
            <a:r>
              <a:rPr lang="en-US" dirty="0"/>
              <a:t>http://principles-wiki.net/principles:keep_it_simple_stupid</a:t>
            </a:r>
            <a:endParaRPr lang="he-IL" dirty="0"/>
          </a:p>
          <a:p>
            <a:pPr marL="158750" indent="0" algn="r" rtl="1">
              <a:buNone/>
            </a:pPr>
            <a:endParaRPr lang="he-IL" dirty="0"/>
          </a:p>
          <a:p>
            <a:pPr marL="158750" indent="0" algn="r" rtl="1">
              <a:buNone/>
            </a:pPr>
            <a:r>
              <a:rPr lang="he-IL" dirty="0"/>
              <a:t>יש כאלו שיעדיפו את </a:t>
            </a:r>
            <a:r>
              <a:rPr lang="en-US" dirty="0"/>
              <a:t>weekday2</a:t>
            </a:r>
            <a:r>
              <a:rPr lang="he-IL" dirty="0"/>
              <a:t> ויש כאלו שאת </a:t>
            </a:r>
            <a:r>
              <a:rPr lang="en-US" dirty="0"/>
              <a:t>weeekday1</a:t>
            </a:r>
            <a:r>
              <a:rPr lang="he-IL" dirty="0"/>
              <a:t>, בכל מקרה צריך לשאוף לפשט את הדברים כמה שאפשר.</a:t>
            </a:r>
          </a:p>
          <a:p>
            <a:pPr algn="r" rtl="1"/>
            <a:endParaRPr lang="en-US" dirty="0"/>
          </a:p>
        </p:txBody>
      </p:sp>
    </p:spTree>
    <p:extLst>
      <p:ext uri="{BB962C8B-B14F-4D97-AF65-F5344CB8AC3E}">
        <p14:creationId xmlns:p14="http://schemas.microsoft.com/office/powerpoint/2010/main" val="360892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8345f2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8345f2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בשיעור ננסה לראות את "התמונה הגדולה" לגבי </a:t>
            </a:r>
            <a:r>
              <a:rPr lang="he-IL" dirty="0" err="1"/>
              <a:t>פרויקטי</a:t>
            </a:r>
            <a:r>
              <a:rPr lang="he-IL" dirty="0"/>
              <a:t> תוכנה.</a:t>
            </a:r>
          </a:p>
          <a:p>
            <a:pPr marL="0" lvl="0" indent="0" algn="r" rtl="1">
              <a:spcBef>
                <a:spcPts val="0"/>
              </a:spcBef>
              <a:spcAft>
                <a:spcPts val="0"/>
              </a:spcAft>
              <a:buNone/>
            </a:pPr>
            <a:r>
              <a:rPr lang="he-IL" dirty="0"/>
              <a:t>ננסה להבין מה קורה מהרגע שיש רעיון, ועד לרגע שהוא הופך למוצר.</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אסור לחזור על קטעי</a:t>
            </a:r>
            <a:r>
              <a:rPr lang="he-IL" baseline="0" dirty="0"/>
              <a:t> קוד. תחלקו לפונקציות / מחלקות כל קטע קוד שבו משתמשים יותר מפעם אחת.</a:t>
            </a:r>
          </a:p>
          <a:p>
            <a:pPr marL="158750" indent="0" algn="r" rtl="1">
              <a:buNone/>
            </a:pPr>
            <a:r>
              <a:rPr lang="he-IL" baseline="0" dirty="0"/>
              <a:t>אפשר גם להשתמש בירושה כדי לחסוך קוד ממחלקות שחולקות אותה התנהגות...</a:t>
            </a:r>
          </a:p>
          <a:p>
            <a:pPr marL="158750" indent="0" algn="r" rtl="1">
              <a:buNone/>
            </a:pPr>
            <a:endParaRPr lang="he-IL" baseline="0" dirty="0"/>
          </a:p>
          <a:p>
            <a:pPr marL="158750" indent="0" algn="r" rtl="1">
              <a:buNone/>
            </a:pPr>
            <a:r>
              <a:rPr lang="he-IL" baseline="0" dirty="0"/>
              <a:t>למי שממש רוצה יש גם אפשרות להטמיע </a:t>
            </a:r>
            <a:r>
              <a:rPr lang="en-US" baseline="0" dirty="0"/>
              <a:t>templates</a:t>
            </a:r>
            <a:r>
              <a:rPr lang="he-IL" baseline="0" dirty="0"/>
              <a:t> (רק בחלק מהמקרים), וזה גם יחסוך מאיתנו כתיבה של קוד... (למרות שזה לא תמיד כיף לעבוד עם </a:t>
            </a:r>
            <a:r>
              <a:rPr lang="en-US" baseline="0" dirty="0"/>
              <a:t>templates</a:t>
            </a:r>
            <a:r>
              <a:rPr lang="he-IL" baseline="0" dirty="0">
                <a:sym typeface="Wingdings" panose="05000000000000000000" pitchFamily="2" charset="2"/>
              </a:rPr>
              <a:t>)</a:t>
            </a:r>
            <a:endParaRPr lang="he-IL" dirty="0"/>
          </a:p>
        </p:txBody>
      </p:sp>
    </p:spTree>
    <p:extLst>
      <p:ext uri="{BB962C8B-B14F-4D97-AF65-F5344CB8AC3E}">
        <p14:creationId xmlns:p14="http://schemas.microsoft.com/office/powerpoint/2010/main" val="3668636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מה</a:t>
            </a:r>
            <a:r>
              <a:rPr lang="he-IL" baseline="0" dirty="0"/>
              <a:t> דעתכם/ן על המימוש של המחלקה </a:t>
            </a:r>
            <a:r>
              <a:rPr lang="en-US" baseline="0" dirty="0"/>
              <a:t>Book</a:t>
            </a:r>
            <a:r>
              <a:rPr lang="he-IL" baseline="0" dirty="0"/>
              <a:t>?</a:t>
            </a:r>
          </a:p>
          <a:p>
            <a:pPr marL="158750" indent="0" algn="r" rtl="1">
              <a:buNone/>
            </a:pPr>
            <a:r>
              <a:rPr lang="he-IL" baseline="0" dirty="0"/>
              <a:t>מה יקרה אם נרצה להדפיס את הספר לעוד מדיות למעט מסך </a:t>
            </a:r>
            <a:r>
              <a:rPr lang="en-US" baseline="0" dirty="0"/>
              <a:t>Console</a:t>
            </a:r>
            <a:r>
              <a:rPr lang="he-IL" baseline="0" dirty="0"/>
              <a:t>?</a:t>
            </a:r>
          </a:p>
          <a:p>
            <a:pPr marL="158750" indent="0" algn="r" rtl="1">
              <a:buNone/>
            </a:pPr>
            <a:endParaRPr lang="he-IL" baseline="0" dirty="0"/>
          </a:p>
          <a:p>
            <a:pPr marL="158750" indent="0" algn="r" rtl="1">
              <a:buNone/>
            </a:pPr>
            <a:r>
              <a:rPr lang="he-IL" baseline="0" dirty="0"/>
              <a:t>כאשר מחלקה עושה משהו אחד ואנחנו מקפידים על זה לאורך הפיתוח, אנחנו מקבלים המון יתרונות:</a:t>
            </a:r>
          </a:p>
          <a:p>
            <a:pPr marL="457200" indent="-298450" algn="r" rtl="1">
              <a:buFontTx/>
              <a:buChar char="-"/>
            </a:pPr>
            <a:r>
              <a:rPr lang="he-IL" baseline="0" dirty="0"/>
              <a:t>קל יותר לבודד בעיות, כי אם יש בעיה במשהו אנחנו יודעים באיזה מחלקה צריך לתקן את הקוד.</a:t>
            </a:r>
          </a:p>
          <a:p>
            <a:pPr marL="457200" indent="-298450" algn="r" rtl="1">
              <a:buFontTx/>
              <a:buChar char="-"/>
            </a:pPr>
            <a:r>
              <a:rPr lang="he-IL" baseline="0" dirty="0"/>
              <a:t>במידה וצריך אפשר להחליף חלקים בפרויקט מבלי להשפיע על חלקים אחרים.</a:t>
            </a:r>
          </a:p>
          <a:p>
            <a:pPr marL="457200" indent="-298450" algn="r" rtl="1">
              <a:buFontTx/>
              <a:buChar char="-"/>
            </a:pPr>
            <a:r>
              <a:rPr lang="he-IL" baseline="0" dirty="0"/>
              <a:t>אפשר יהיה למחזר את הקוד למקומות אחרים, לדוגמא אם אני רוצה להשתמש במחלקה שכתבתי בפרויקט אחד בפרויקט אחר.</a:t>
            </a:r>
          </a:p>
        </p:txBody>
      </p:sp>
    </p:spTree>
    <p:extLst>
      <p:ext uri="{BB962C8B-B14F-4D97-AF65-F5344CB8AC3E}">
        <p14:creationId xmlns:p14="http://schemas.microsoft.com/office/powerpoint/2010/main" val="2798868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מימוש זה טוב יותר. </a:t>
            </a:r>
            <a:r>
              <a:rPr lang="he-IL" dirty="0"/>
              <a:t>הוא מאפשר לנו את הגמישות בהדפסה בכל מדיה שנרצה</a:t>
            </a:r>
            <a:r>
              <a:rPr lang="he-IL" baseline="0" dirty="0"/>
              <a:t> מפני שהמחלקה </a:t>
            </a:r>
            <a:r>
              <a:rPr lang="en-US" baseline="0" dirty="0"/>
              <a:t>Book</a:t>
            </a:r>
            <a:r>
              <a:rPr lang="he-IL" baseline="0" dirty="0"/>
              <a:t> מטפלת רק בחלק הלוגי של ספר, ולא בחלק של ההדפסה.</a:t>
            </a:r>
          </a:p>
        </p:txBody>
      </p:sp>
    </p:spTree>
    <p:extLst>
      <p:ext uri="{BB962C8B-B14F-4D97-AF65-F5344CB8AC3E}">
        <p14:creationId xmlns:p14="http://schemas.microsoft.com/office/powerpoint/2010/main" val="1894800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מחלקה </a:t>
            </a:r>
            <a:r>
              <a:rPr lang="he-IL" b="1" dirty="0"/>
              <a:t>סגורה לשינויים</a:t>
            </a:r>
            <a:r>
              <a:rPr lang="he-IL" b="0" baseline="0" dirty="0"/>
              <a:t> - </a:t>
            </a:r>
            <a:r>
              <a:rPr lang="he-IL" dirty="0"/>
              <a:t>בגלל שהיא מתקמפלת, נשמרת בספריה, ונמצאת בשימוש של מחלקות אחרות.</a:t>
            </a:r>
          </a:p>
          <a:p>
            <a:pPr marL="158750" indent="0" algn="r" rtl="1">
              <a:buNone/>
            </a:pPr>
            <a:r>
              <a:rPr lang="he-IL" dirty="0"/>
              <a:t>אבל היא גם </a:t>
            </a:r>
            <a:r>
              <a:rPr lang="he-IL" b="1" dirty="0"/>
              <a:t>פתוחה</a:t>
            </a:r>
            <a:r>
              <a:rPr lang="he-IL" dirty="0"/>
              <a:t> - בגלל שמחלקה חדשה יכולה להשתמש בה כמחלקת אב, ולהוסיף לה פיצ'רים נוספים. כשיוצרים לה הרחבה - לא צריך לשנות את המחלקה המקורית.</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36</a:t>
            </a:fld>
            <a:endParaRPr lang="en-US"/>
          </a:p>
        </p:txBody>
      </p:sp>
    </p:spTree>
    <p:extLst>
      <p:ext uri="{BB962C8B-B14F-4D97-AF65-F5344CB8AC3E}">
        <p14:creationId xmlns:p14="http://schemas.microsoft.com/office/powerpoint/2010/main" val="134543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b="1" dirty="0"/>
              <a:t>מה הבעיה עם הקוד</a:t>
            </a:r>
            <a:r>
              <a:rPr lang="he-IL" b="1" baseline="0" dirty="0"/>
              <a:t> המוצג?</a:t>
            </a:r>
          </a:p>
          <a:p>
            <a:pPr marL="158750" indent="0" algn="r" rtl="1">
              <a:buNone/>
            </a:pPr>
            <a:r>
              <a:rPr lang="he-IL" baseline="0" dirty="0"/>
              <a:t>הקוד לא </a:t>
            </a:r>
            <a:r>
              <a:rPr lang="he-IL" dirty="0"/>
              <a:t>פתוח להרחבות... </a:t>
            </a:r>
            <a:r>
              <a:rPr lang="he-IL" baseline="0" dirty="0"/>
              <a:t>בכל פעם שנרצה להוסיף צורה, נצטרך </a:t>
            </a:r>
            <a:r>
              <a:rPr lang="he-IL" b="1" baseline="0" dirty="0"/>
              <a:t>לשנות</a:t>
            </a:r>
            <a:r>
              <a:rPr lang="he-IL" baseline="0" dirty="0"/>
              <a:t> את </a:t>
            </a:r>
            <a:r>
              <a:rPr lang="en-US" baseline="0" dirty="0" err="1"/>
              <a:t>GraphicEditor</a:t>
            </a:r>
            <a:endParaRPr lang="he-IL" baseline="0" dirty="0"/>
          </a:p>
          <a:p>
            <a:pPr marL="158750" indent="0" algn="r" rtl="1">
              <a:buNone/>
            </a:pPr>
            <a:endParaRPr lang="he-IL" baseline="0" dirty="0"/>
          </a:p>
          <a:p>
            <a:pPr marL="158750" indent="0" algn="r" rtl="1">
              <a:buNone/>
            </a:pPr>
            <a:r>
              <a:rPr lang="he-IL" baseline="0" dirty="0"/>
              <a:t>בכל פעם שמוסיפים שורה צריך לשנות את המחלקה </a:t>
            </a:r>
            <a:r>
              <a:rPr lang="en-US" baseline="0" dirty="0" err="1"/>
              <a:t>GaphicEditor</a:t>
            </a:r>
            <a:r>
              <a:rPr lang="he-IL" baseline="0" dirty="0"/>
              <a:t> ולהוסיף לה </a:t>
            </a:r>
            <a:r>
              <a:rPr lang="en-US" baseline="0" dirty="0"/>
              <a:t>if</a:t>
            </a:r>
            <a:r>
              <a:rPr lang="he-IL" baseline="0" dirty="0"/>
              <a:t> ו-פונקציה חדשה.</a:t>
            </a:r>
          </a:p>
          <a:p>
            <a:pPr marL="158750" indent="0" algn="r" rtl="1">
              <a:buNone/>
            </a:pPr>
            <a:endParaRPr lang="he-IL" baseline="0" dirty="0"/>
          </a:p>
          <a:p>
            <a:pPr marL="158750" indent="0" algn="r" rtl="1">
              <a:buNone/>
            </a:pPr>
            <a:r>
              <a:rPr lang="he-IL" baseline="0" dirty="0"/>
              <a:t>מימוש </a:t>
            </a:r>
            <a:r>
              <a:rPr lang="he-IL" baseline="0" dirty="0" err="1"/>
              <a:t>אלטרניטיבי</a:t>
            </a:r>
            <a:r>
              <a:rPr lang="he-IL" baseline="0" dirty="0"/>
              <a:t> יכול להיות עם פולימורפיזם, להפוך את </a:t>
            </a:r>
            <a:r>
              <a:rPr lang="en-US" baseline="0" dirty="0"/>
              <a:t>Shape</a:t>
            </a:r>
            <a:r>
              <a:rPr lang="he-IL" baseline="0" dirty="0"/>
              <a:t> למחלקה אבסטרקטית עם מתודה וירטואלית טהורה </a:t>
            </a:r>
            <a:r>
              <a:rPr lang="en-US" baseline="0" dirty="0"/>
              <a:t>draw</a:t>
            </a:r>
            <a:r>
              <a:rPr lang="he-IL" baseline="0" dirty="0"/>
              <a:t>.</a:t>
            </a:r>
          </a:p>
          <a:p>
            <a:pPr marL="158750" indent="0" algn="r" rtl="1">
              <a:buNone/>
            </a:pPr>
            <a:r>
              <a:rPr lang="he-IL" baseline="0" dirty="0"/>
              <a:t>ככה לא צריך לשנות כלום חוץ מלהוסיף מחלקה חדשה.</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37</a:t>
            </a:fld>
            <a:endParaRPr lang="en-US"/>
          </a:p>
        </p:txBody>
      </p:sp>
    </p:spTree>
    <p:extLst>
      <p:ext uri="{BB962C8B-B14F-4D97-AF65-F5344CB8AC3E}">
        <p14:creationId xmlns:p14="http://schemas.microsoft.com/office/powerpoint/2010/main" val="2283763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ציטוט</a:t>
            </a:r>
            <a:r>
              <a:rPr lang="he-IL" baseline="0" dirty="0"/>
              <a:t> של </a:t>
            </a:r>
            <a:r>
              <a:rPr lang="he-IL" b="1" baseline="0" dirty="0"/>
              <a:t>רועי כפרי</a:t>
            </a:r>
            <a:r>
              <a:rPr lang="he-IL" b="0" baseline="0" dirty="0"/>
              <a:t>, מהסרטון </a:t>
            </a:r>
            <a:r>
              <a:rPr lang="he-IL" b="1" baseline="0" dirty="0"/>
              <a:t>"בא להנמיך"</a:t>
            </a:r>
            <a:endParaRPr lang="he-IL" b="1"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38</a:t>
            </a:fld>
            <a:endParaRPr lang="en-US"/>
          </a:p>
        </p:txBody>
      </p:sp>
    </p:spTree>
    <p:extLst>
      <p:ext uri="{BB962C8B-B14F-4D97-AF65-F5344CB8AC3E}">
        <p14:creationId xmlns:p14="http://schemas.microsoft.com/office/powerpoint/2010/main" val="2871110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100" b="0" i="0" kern="1200" dirty="0">
                <a:solidFill>
                  <a:schemeClr val="tx1"/>
                </a:solidFill>
                <a:effectLst/>
                <a:latin typeface="+mn-lt"/>
                <a:ea typeface="+mn-ea"/>
                <a:cs typeface="+mn-cs"/>
              </a:rPr>
              <a:t>העיקרון הוצג לראשונה על ידי מדענית לתחום מדעי המחשב בשם </a:t>
            </a:r>
            <a:r>
              <a:rPr lang="he-IL" sz="1100" b="0" i="0" u="none" strike="noStrike" kern="1200" dirty="0">
                <a:solidFill>
                  <a:schemeClr val="tx1"/>
                </a:solidFill>
                <a:effectLst/>
                <a:latin typeface="+mn-lt"/>
                <a:ea typeface="+mn-ea"/>
                <a:cs typeface="+mn-cs"/>
                <a:hlinkClick r:id="rId3"/>
              </a:rPr>
              <a:t>ברברה </a:t>
            </a:r>
            <a:r>
              <a:rPr lang="he-IL" sz="1100" b="0" i="0" u="none" strike="noStrike" kern="1200" dirty="0" err="1">
                <a:solidFill>
                  <a:schemeClr val="tx1"/>
                </a:solidFill>
                <a:effectLst/>
                <a:latin typeface="+mn-lt"/>
                <a:ea typeface="+mn-ea"/>
                <a:cs typeface="+mn-cs"/>
                <a:hlinkClick r:id="rId3"/>
              </a:rPr>
              <a:t>ליסקוב</a:t>
            </a:r>
            <a:endParaRPr lang="he-IL" sz="1100" b="0" i="0" u="none" strike="noStrike"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100" b="0" i="0" u="none" strike="noStrike"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1" i="0" u="none" strike="noStrike" kern="1200" dirty="0">
                <a:solidFill>
                  <a:schemeClr val="tx1"/>
                </a:solidFill>
                <a:effectLst/>
                <a:latin typeface="+mn-lt"/>
                <a:ea typeface="+mn-ea"/>
                <a:cs typeface="+mn-cs"/>
              </a:rPr>
              <a:t>בתמונה</a:t>
            </a:r>
            <a:r>
              <a:rPr lang="he-IL" sz="1100" b="0" i="0" u="none" strike="noStrike" kern="1200" baseline="0" dirty="0">
                <a:solidFill>
                  <a:schemeClr val="tx1"/>
                </a:solidFill>
                <a:effectLst/>
                <a:latin typeface="+mn-lt"/>
                <a:ea typeface="+mn-ea"/>
                <a:cs typeface="+mn-cs"/>
              </a:rPr>
              <a:t> אפשר לראות את </a:t>
            </a:r>
            <a:r>
              <a:rPr lang="he-IL" sz="1100" b="0" i="0" u="none" strike="noStrike" kern="1200" baseline="0" dirty="0" err="1">
                <a:solidFill>
                  <a:schemeClr val="tx1"/>
                </a:solidFill>
                <a:effectLst/>
                <a:latin typeface="+mn-lt"/>
                <a:ea typeface="+mn-ea"/>
                <a:cs typeface="+mn-cs"/>
              </a:rPr>
              <a:t>סימבה</a:t>
            </a:r>
            <a:r>
              <a:rPr lang="he-IL" sz="1100" b="0" i="0" u="none" strike="noStrike" kern="1200" baseline="0" dirty="0">
                <a:solidFill>
                  <a:schemeClr val="tx1"/>
                </a:solidFill>
                <a:effectLst/>
                <a:latin typeface="+mn-lt"/>
                <a:ea typeface="+mn-ea"/>
                <a:cs typeface="+mn-cs"/>
              </a:rPr>
              <a:t> שמחליף את אביו, </a:t>
            </a:r>
            <a:r>
              <a:rPr lang="he-IL" sz="1100" b="0" i="0" u="none" strike="noStrike" kern="1200" baseline="0" dirty="0" err="1">
                <a:solidFill>
                  <a:schemeClr val="tx1"/>
                </a:solidFill>
                <a:effectLst/>
                <a:latin typeface="+mn-lt"/>
                <a:ea typeface="+mn-ea"/>
                <a:cs typeface="+mn-cs"/>
              </a:rPr>
              <a:t>מופאסה</a:t>
            </a:r>
            <a:r>
              <a:rPr lang="he-IL" sz="1100" b="0" i="0" u="none" strike="noStrike" kern="1200" baseline="0" dirty="0">
                <a:solidFill>
                  <a:schemeClr val="tx1"/>
                </a:solidFill>
                <a:effectLst/>
                <a:latin typeface="+mn-lt"/>
                <a:ea typeface="+mn-ea"/>
                <a:cs typeface="+mn-cs"/>
              </a:rPr>
              <a:t> (מתוך </a:t>
            </a:r>
            <a:r>
              <a:rPr lang="he-IL" sz="1100" b="1" i="0" u="none" strike="noStrike" kern="1200" baseline="0" dirty="0">
                <a:solidFill>
                  <a:schemeClr val="tx1"/>
                </a:solidFill>
                <a:effectLst/>
                <a:latin typeface="+mn-lt"/>
                <a:ea typeface="+mn-ea"/>
                <a:cs typeface="+mn-cs"/>
              </a:rPr>
              <a:t>מלך האריות</a:t>
            </a:r>
            <a:r>
              <a:rPr lang="he-IL" sz="1100" b="0" i="0" u="none" strike="noStrike" kern="1200" baseline="0" dirty="0">
                <a:solidFill>
                  <a:schemeClr val="tx1"/>
                </a:solidFill>
                <a:effectLst/>
                <a:latin typeface="+mn-lt"/>
                <a:ea typeface="+mn-ea"/>
                <a:cs typeface="+mn-cs"/>
              </a:rPr>
              <a:t>)</a:t>
            </a:r>
            <a:endParaRPr lang="he-IL" sz="11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26801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100" b="0" i="0" kern="1200" dirty="0">
                <a:solidFill>
                  <a:schemeClr val="tx1"/>
                </a:solidFill>
                <a:effectLst/>
                <a:latin typeface="+mn-lt"/>
                <a:ea typeface="+mn-ea"/>
                <a:cs typeface="+mn-cs"/>
              </a:rPr>
              <a:t>הקוד הבא מניח כי מרובע</a:t>
            </a:r>
            <a:r>
              <a:rPr lang="he-IL" sz="1100" b="0" i="0" kern="1200" baseline="0" dirty="0">
                <a:solidFill>
                  <a:schemeClr val="tx1"/>
                </a:solidFill>
                <a:effectLst/>
                <a:latin typeface="+mn-lt"/>
                <a:ea typeface="+mn-ea"/>
                <a:cs typeface="+mn-cs"/>
              </a:rPr>
              <a:t> הוא מלבן (יחס </a:t>
            </a:r>
            <a:r>
              <a:rPr lang="en-US" sz="1100" b="0" i="0" kern="1200" baseline="0" dirty="0">
                <a:solidFill>
                  <a:schemeClr val="tx1"/>
                </a:solidFill>
                <a:effectLst/>
                <a:latin typeface="+mn-lt"/>
                <a:ea typeface="+mn-ea"/>
                <a:cs typeface="+mn-cs"/>
              </a:rPr>
              <a:t>is-a</a:t>
            </a:r>
            <a:r>
              <a:rPr lang="he-IL" sz="1100" b="0" i="0" kern="1200" baseline="0" dirty="0">
                <a:solidFill>
                  <a:schemeClr val="tx1"/>
                </a:solidFill>
                <a:effectLst/>
                <a:latin typeface="+mn-lt"/>
                <a:ea typeface="+mn-ea"/>
                <a:cs typeface="+mn-cs"/>
              </a:rPr>
              <a:t>). אולם לריבוע התכונה של רוחב ואורך זהות ומכאן נובעת הטעות בקוד.</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0" i="0" kern="1200" baseline="0" dirty="0">
                <a:solidFill>
                  <a:schemeClr val="tx1"/>
                </a:solidFill>
                <a:effectLst/>
                <a:latin typeface="+mn-lt"/>
                <a:ea typeface="+mn-ea"/>
                <a:cs typeface="+mn-cs"/>
              </a:rPr>
              <a:t>בפועל, לא נוכל להשתמש במחלקה </a:t>
            </a:r>
            <a:r>
              <a:rPr lang="en-US" sz="1100" b="0" i="0" kern="1200" baseline="0" dirty="0">
                <a:solidFill>
                  <a:schemeClr val="tx1"/>
                </a:solidFill>
                <a:effectLst/>
                <a:latin typeface="+mn-lt"/>
                <a:ea typeface="+mn-ea"/>
                <a:cs typeface="+mn-cs"/>
              </a:rPr>
              <a:t>Square</a:t>
            </a:r>
            <a:r>
              <a:rPr lang="he-IL" sz="1100" b="0" i="0" kern="1200" baseline="0" dirty="0">
                <a:solidFill>
                  <a:schemeClr val="tx1"/>
                </a:solidFill>
                <a:effectLst/>
                <a:latin typeface="+mn-lt"/>
                <a:ea typeface="+mn-ea"/>
                <a:cs typeface="+mn-cs"/>
              </a:rPr>
              <a:t> בכל מקום שבו משתמשים ב- </a:t>
            </a:r>
            <a:r>
              <a:rPr lang="en-US" sz="1100" b="0" i="0" kern="1200" baseline="0" dirty="0">
                <a:solidFill>
                  <a:schemeClr val="tx1"/>
                </a:solidFill>
                <a:effectLst/>
                <a:latin typeface="+mn-lt"/>
                <a:ea typeface="+mn-ea"/>
                <a:cs typeface="+mn-cs"/>
              </a:rPr>
              <a:t>Rectangle</a:t>
            </a:r>
            <a:r>
              <a:rPr lang="he-IL" sz="1100" b="0" i="0" kern="1200" baseline="0" dirty="0">
                <a:solidFill>
                  <a:schemeClr val="tx1"/>
                </a:solidFill>
                <a:effectLst/>
                <a:latin typeface="+mn-lt"/>
                <a:ea typeface="+mn-ea"/>
                <a:cs typeface="+mn-cs"/>
              </a:rPr>
              <a:t> (כי התנהגות התוכנית תשתנה) וזאת הפרה של </a:t>
            </a:r>
            <a:r>
              <a:rPr lang="en-US" sz="1100" b="0" i="0" kern="1200" baseline="0" dirty="0">
                <a:solidFill>
                  <a:schemeClr val="tx1"/>
                </a:solidFill>
                <a:effectLst/>
                <a:latin typeface="+mn-lt"/>
                <a:ea typeface="+mn-ea"/>
                <a:cs typeface="+mn-cs"/>
              </a:rPr>
              <a:t>LSP</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6507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בתמונה</a:t>
            </a:r>
            <a:r>
              <a:rPr lang="he-IL" baseline="0" dirty="0"/>
              <a:t> רואים אקווריום + מטען לטלפון. שניהם מחוברים לאותה אספקת חשמל.</a:t>
            </a:r>
          </a:p>
          <a:p>
            <a:pPr marL="158750" indent="0" algn="r" rtl="1">
              <a:buNone/>
            </a:pPr>
            <a:r>
              <a:rPr lang="he-IL" dirty="0"/>
              <a:t>אם</a:t>
            </a:r>
            <a:r>
              <a:rPr lang="he-IL" baseline="0" dirty="0"/>
              <a:t> המטען מתקלקל – גם אספקת החשמל של האקווריום מתקלקלת.</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Segregation =</a:t>
            </a:r>
            <a:r>
              <a:rPr lang="en-US" baseline="0" dirty="0"/>
              <a:t> </a:t>
            </a:r>
            <a:r>
              <a:rPr lang="he-IL" baseline="0" dirty="0"/>
              <a:t>הפרדה</a:t>
            </a:r>
            <a:endParaRPr lang="en-US" baseline="0" dirty="0"/>
          </a:p>
        </p:txBody>
      </p:sp>
    </p:spTree>
    <p:extLst>
      <p:ext uri="{BB962C8B-B14F-4D97-AF65-F5344CB8AC3E}">
        <p14:creationId xmlns:p14="http://schemas.microsoft.com/office/powerpoint/2010/main" val="2235587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המחלקה</a:t>
            </a:r>
            <a:r>
              <a:rPr lang="he-IL" baseline="0" dirty="0"/>
              <a:t> </a:t>
            </a:r>
            <a:r>
              <a:rPr lang="en-US" baseline="0" dirty="0"/>
              <a:t>Shoe</a:t>
            </a:r>
            <a:r>
              <a:rPr lang="he-IL" baseline="0" dirty="0"/>
              <a:t> יורשת מ- </a:t>
            </a:r>
            <a:r>
              <a:rPr lang="en-US" baseline="0" dirty="0" err="1"/>
              <a:t>IProduct</a:t>
            </a:r>
            <a:r>
              <a:rPr lang="he-IL" baseline="0" dirty="0"/>
              <a:t> פונקציות שלא נחוצות לה (</a:t>
            </a:r>
            <a:r>
              <a:rPr lang="en-US" baseline="0" dirty="0" err="1"/>
              <a:t>waistSize</a:t>
            </a:r>
            <a:r>
              <a:rPr lang="he-IL" baseline="0" dirty="0"/>
              <a:t>) וכך מפרה את עקרון הפרדת הממשקים.</a:t>
            </a:r>
          </a:p>
          <a:p>
            <a:pPr marL="158750" indent="0" algn="r" rtl="1">
              <a:buNone/>
            </a:pPr>
            <a:r>
              <a:rPr lang="he-IL" baseline="0" dirty="0"/>
              <a:t>פתרון נכון יותר יהיה לפצל את </a:t>
            </a:r>
            <a:r>
              <a:rPr lang="en-US" baseline="0" dirty="0" err="1"/>
              <a:t>Iproduct</a:t>
            </a:r>
            <a:r>
              <a:rPr lang="he-IL" baseline="0" dirty="0"/>
              <a:t> למספר ממשקים וכל מחלקה תירש רק את הפונקציונליות שהיא צריכה</a:t>
            </a:r>
            <a:endParaRPr lang="en-US" dirty="0"/>
          </a:p>
        </p:txBody>
      </p:sp>
    </p:spTree>
    <p:extLst>
      <p:ext uri="{BB962C8B-B14F-4D97-AF65-F5344CB8AC3E}">
        <p14:creationId xmlns:p14="http://schemas.microsoft.com/office/powerpoint/2010/main" val="408816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עקרונות הם</a:t>
            </a:r>
            <a:r>
              <a:rPr lang="he-IL" baseline="0" dirty="0"/>
              <a:t> קווים מנחים שנועדו לעזור לנו לכתוב קוד טוב יותר.</a:t>
            </a:r>
          </a:p>
          <a:p>
            <a:pPr marL="158750" indent="0" algn="r" rtl="1">
              <a:buNone/>
            </a:pPr>
            <a:r>
              <a:rPr lang="he-IL" b="1" baseline="0" dirty="0"/>
              <a:t>העקרון האחרון – "עקרון היפוך התלות" </a:t>
            </a:r>
            <a:r>
              <a:rPr lang="he-IL" baseline="0" dirty="0"/>
              <a:t>הוא עיקרון שלא למדנו, מוזמנים לקרוא עליו עוד באינטרנט.</a:t>
            </a:r>
          </a:p>
          <a:p>
            <a:pPr marL="158750" indent="0" algn="r" rtl="1">
              <a:buNone/>
            </a:pPr>
            <a:r>
              <a:rPr lang="he-IL" baseline="0" dirty="0"/>
              <a:t>בתיקייה של השיעור תוכלו למצוא את מאמרי </a:t>
            </a:r>
            <a:r>
              <a:rPr lang="en-US" baseline="0" dirty="0"/>
              <a:t>SOLID</a:t>
            </a:r>
            <a:r>
              <a:rPr lang="he-IL" baseline="0" dirty="0"/>
              <a:t> המקוריים, סיכום של העקרונות שראינו.</a:t>
            </a:r>
            <a:endParaRPr lang="he-IL" dirty="0"/>
          </a:p>
          <a:p>
            <a:pPr marL="158750" indent="0" algn="r" rtl="1">
              <a:buNone/>
            </a:pPr>
            <a:endParaRPr lang="en-US" dirty="0"/>
          </a:p>
        </p:txBody>
      </p:sp>
    </p:spTree>
    <p:extLst>
      <p:ext uri="{BB962C8B-B14F-4D97-AF65-F5344CB8AC3E}">
        <p14:creationId xmlns:p14="http://schemas.microsoft.com/office/powerpoint/2010/main" val="1233971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97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טוב</a:t>
            </a:r>
            <a:r>
              <a:rPr lang="he-IL" baseline="0" dirty="0"/>
              <a:t> זהו זה החלק האחרון, מבטיחים!</a:t>
            </a:r>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45</a:t>
            </a:fld>
            <a:endParaRPr lang="en-US"/>
          </a:p>
        </p:txBody>
      </p:sp>
    </p:spTree>
    <p:extLst>
      <p:ext uri="{BB962C8B-B14F-4D97-AF65-F5344CB8AC3E}">
        <p14:creationId xmlns:p14="http://schemas.microsoft.com/office/powerpoint/2010/main" val="768295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b="1" baseline="0" dirty="0"/>
              <a:t>מי מזהה?</a:t>
            </a:r>
            <a:r>
              <a:rPr lang="he-IL" baseline="0" dirty="0"/>
              <a:t> </a:t>
            </a:r>
            <a:r>
              <a:rPr lang="he-IL" dirty="0"/>
              <a:t>זו החללית בראשית, שהגיעה</a:t>
            </a:r>
            <a:r>
              <a:rPr lang="he-IL" baseline="0" dirty="0"/>
              <a:t> לי</a:t>
            </a:r>
            <a:r>
              <a:rPr lang="he-IL" dirty="0"/>
              <a:t>רח ב-11 באפריל, 2019. </a:t>
            </a:r>
          </a:p>
          <a:p>
            <a:pPr marL="158750" indent="0" algn="r" rtl="1">
              <a:buNone/>
            </a:pPr>
            <a:r>
              <a:rPr lang="he-IL" dirty="0"/>
              <a:t>בגובה 14 ק"מ מעל פני הירח, התגלתה תקלה במכשיר המודד תאוצה.</a:t>
            </a:r>
          </a:p>
          <a:p>
            <a:pPr marL="158750" indent="0" algn="r" rtl="1">
              <a:buNone/>
            </a:pPr>
            <a:r>
              <a:rPr lang="he-IL" b="1" dirty="0"/>
              <a:t>התגלה באג קריטי </a:t>
            </a:r>
            <a:r>
              <a:rPr lang="he-IL" dirty="0"/>
              <a:t>במנוע החללית</a:t>
            </a:r>
            <a:r>
              <a:rPr lang="he-IL" baseline="0" dirty="0"/>
              <a:t> - </a:t>
            </a:r>
            <a:r>
              <a:rPr lang="he-IL" dirty="0"/>
              <a:t>שהיה אמור להאט את קצב הנחיתה. הבאג</a:t>
            </a:r>
            <a:r>
              <a:rPr lang="he-IL" baseline="0" dirty="0"/>
              <a:t> מנע מהמנוע להאט את הקצב</a:t>
            </a:r>
            <a:r>
              <a:rPr lang="he-IL" b="0" dirty="0"/>
              <a:t>.</a:t>
            </a:r>
          </a:p>
          <a:p>
            <a:pPr marL="158750" indent="0" algn="r" rtl="1">
              <a:buNone/>
            </a:pPr>
            <a:r>
              <a:rPr lang="he-IL" dirty="0"/>
              <a:t>המהנדסים ביהוד</a:t>
            </a:r>
            <a:r>
              <a:rPr lang="he-IL" baseline="0" dirty="0"/>
              <a:t> </a:t>
            </a:r>
            <a:r>
              <a:rPr lang="he-IL" dirty="0"/>
              <a:t>העלו</a:t>
            </a:r>
            <a:r>
              <a:rPr lang="en-US" dirty="0"/>
              <a:t>patch </a:t>
            </a:r>
            <a:r>
              <a:rPr lang="he-IL" dirty="0"/>
              <a:t> מהיר לתיקון הבאג, אך עד שהמנוע אותחל - בראשית הייתה קרובה מדיי לפני הירח, והמנוע לא הספיק להאט את הקצב. </a:t>
            </a:r>
          </a:p>
          <a:p>
            <a:pPr marL="158750" indent="0" algn="r" rtl="1">
              <a:buNone/>
            </a:pPr>
            <a:r>
              <a:rPr lang="he-IL" b="1" dirty="0"/>
              <a:t>החללית התרסקה.</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46</a:t>
            </a:fld>
            <a:endParaRPr lang="en-US"/>
          </a:p>
        </p:txBody>
      </p:sp>
    </p:spTree>
    <p:extLst>
      <p:ext uri="{BB962C8B-B14F-4D97-AF65-F5344CB8AC3E}">
        <p14:creationId xmlns:p14="http://schemas.microsoft.com/office/powerpoint/2010/main" val="3426992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662409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קוד מתקמפל =! קוד עובד</a:t>
            </a:r>
            <a:r>
              <a:rPr lang="he-IL" baseline="0" dirty="0"/>
              <a:t> – זכרו מה קרה לחללית בראשית!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158750" indent="0" algn="r" rtl="1">
              <a:buNone/>
            </a:pPr>
            <a:endParaRPr lang="en-US" dirty="0"/>
          </a:p>
        </p:txBody>
      </p:sp>
    </p:spTree>
    <p:extLst>
      <p:ext uri="{BB962C8B-B14F-4D97-AF65-F5344CB8AC3E}">
        <p14:creationId xmlns:p14="http://schemas.microsoft.com/office/powerpoint/2010/main" val="959477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למה שנרצה לבדוק קוד שנכנס ל-</a:t>
            </a:r>
            <a:r>
              <a:rPr lang="en-US" dirty="0"/>
              <a:t>develop</a:t>
            </a:r>
            <a:r>
              <a:rPr lang="he-IL" dirty="0"/>
              <a:t>? כדי</a:t>
            </a:r>
            <a:r>
              <a:rPr lang="he-IL" baseline="0" dirty="0"/>
              <a:t> לשמור על גרסה יציבה ועובדת ב-</a:t>
            </a:r>
            <a:r>
              <a:rPr lang="en-US" baseline="0" dirty="0"/>
              <a:t>develop</a:t>
            </a:r>
            <a:r>
              <a:rPr lang="he-IL" baseline="0" dirty="0"/>
              <a:t>, לפני שנתחיל להריץ בדיקות ידניות על הקוד. ככה אנחנו מונעים מעצמנו עבודה נוספת – שוב להריץ בדיקות אחרי שמתקנים הערות </a:t>
            </a:r>
            <a:r>
              <a:rPr lang="en-US" baseline="0" dirty="0"/>
              <a:t>CR</a:t>
            </a:r>
            <a:r>
              <a:rPr lang="he-IL" baseline="0" dirty="0"/>
              <a:t>.</a:t>
            </a:r>
          </a:p>
          <a:p>
            <a:pPr marL="158750" indent="0" algn="r" rtl="1">
              <a:buNone/>
            </a:pPr>
            <a:r>
              <a:rPr lang="he-IL" baseline="0" dirty="0"/>
              <a:t>אנחנו לא רוצים לגלות בעיות חמורות לפני המיזוג ל-</a:t>
            </a:r>
            <a:r>
              <a:rPr lang="en-US" baseline="0" dirty="0"/>
              <a:t>master</a:t>
            </a:r>
            <a:r>
              <a:rPr lang="he-IL" baseline="0" dirty="0"/>
              <a:t>! נרצה למצוא את זה הרבה לפני!</a:t>
            </a:r>
            <a:endParaRPr lang="he-IL" dirty="0"/>
          </a:p>
        </p:txBody>
      </p:sp>
    </p:spTree>
    <p:extLst>
      <p:ext uri="{BB962C8B-B14F-4D97-AF65-F5344CB8AC3E}">
        <p14:creationId xmlns:p14="http://schemas.microsoft.com/office/powerpoint/2010/main" val="11416793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en-US" b="0" dirty="0"/>
              <a:t>Code Review</a:t>
            </a:r>
            <a:r>
              <a:rPr lang="he-IL" b="0" dirty="0"/>
              <a:t> הוא תהליך שלפעמים לוקח כמה </a:t>
            </a:r>
            <a:r>
              <a:rPr lang="he-IL" b="0" dirty="0" err="1"/>
              <a:t>איטרציות</a:t>
            </a:r>
            <a:r>
              <a:rPr lang="he-IL" b="0" dirty="0"/>
              <a:t>. בכל פעם מפתח/ת עובר על הקוד ונותן/ת לי הערות, אני מתקן ואז חוזרים על השלבים...</a:t>
            </a:r>
          </a:p>
          <a:p>
            <a:pPr marL="158750" indent="0" algn="r" rtl="1">
              <a:buNone/>
            </a:pPr>
            <a:r>
              <a:rPr lang="he-IL" dirty="0"/>
              <a:t>הסבב</a:t>
            </a:r>
            <a:r>
              <a:rPr lang="he-IL" baseline="0" dirty="0"/>
              <a:t> של "מעבר על הקוד -&gt; תיקון ההערות" </a:t>
            </a:r>
            <a:r>
              <a:rPr lang="he-IL" b="1" baseline="0" dirty="0"/>
              <a:t>קורה כמה פעמים</a:t>
            </a:r>
            <a:r>
              <a:rPr lang="he-IL" b="0" baseline="0" dirty="0"/>
              <a:t> - </a:t>
            </a:r>
            <a:r>
              <a:rPr lang="he-IL" baseline="0" dirty="0"/>
              <a:t>עד שכל ההערות תוקנו ואין לבודק הערות נוספות.</a:t>
            </a:r>
            <a:endParaRPr lang="he-IL" dirty="0"/>
          </a:p>
        </p:txBody>
      </p:sp>
    </p:spTree>
    <p:extLst>
      <p:ext uri="{BB962C8B-B14F-4D97-AF65-F5344CB8AC3E}">
        <p14:creationId xmlns:p14="http://schemas.microsoft.com/office/powerpoint/2010/main" val="5312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Font typeface="+mj-lt"/>
              <a:buNone/>
            </a:pPr>
            <a:r>
              <a:rPr lang="he-IL" b="0" baseline="0" dirty="0"/>
              <a:t>את ה-</a:t>
            </a:r>
            <a:r>
              <a:rPr lang="en-US" b="0" baseline="0" dirty="0"/>
              <a:t>CR</a:t>
            </a:r>
            <a:r>
              <a:rPr lang="he-IL" b="0" baseline="0" dirty="0"/>
              <a:t> נבצע על ה-</a:t>
            </a:r>
            <a:r>
              <a:rPr lang="en-US" b="0" baseline="0" dirty="0" err="1"/>
              <a:t>gitlab</a:t>
            </a:r>
            <a:r>
              <a:rPr lang="he-IL" b="0" baseline="0" dirty="0"/>
              <a:t>, בתוך </a:t>
            </a:r>
            <a:r>
              <a:rPr lang="he-IL" b="1" baseline="0" dirty="0"/>
              <a:t>תיקיית תרגול כיתה </a:t>
            </a:r>
            <a:r>
              <a:rPr lang="he-IL" b="0" baseline="0" dirty="0"/>
              <a:t>תוכלו למצוא </a:t>
            </a:r>
            <a:r>
              <a:rPr lang="he-IL" b="1" baseline="0" dirty="0"/>
              <a:t>סרטון</a:t>
            </a:r>
            <a:r>
              <a:rPr lang="he-IL" b="0" baseline="0" dirty="0"/>
              <a:t> שמראה איך מבצעים </a:t>
            </a:r>
            <a:r>
              <a:rPr lang="en-US" b="0" baseline="0" dirty="0"/>
              <a:t>Code Review</a:t>
            </a:r>
            <a:r>
              <a:rPr lang="he-IL" b="0" baseline="0" dirty="0"/>
              <a:t> על </a:t>
            </a:r>
            <a:r>
              <a:rPr lang="en-US" b="0" baseline="0" dirty="0"/>
              <a:t>repo</a:t>
            </a:r>
            <a:r>
              <a:rPr lang="he-IL" b="0" baseline="0" dirty="0"/>
              <a:t> שייבאנו, בצורה דומה למה שצריך לעשות בתרגול כיתה שנעשה מיד אחרי המצגת.</a:t>
            </a:r>
          </a:p>
        </p:txBody>
      </p:sp>
    </p:spTree>
    <p:extLst>
      <p:ext uri="{BB962C8B-B14F-4D97-AF65-F5344CB8AC3E}">
        <p14:creationId xmlns:p14="http://schemas.microsoft.com/office/powerpoint/2010/main" val="1361357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אין סיבה להתעמק ולגזול זמן בדיון, בהמשך יופיעו תשובות לשאלה.</a:t>
            </a:r>
            <a:endParaRPr lang="en-US" dirty="0"/>
          </a:p>
        </p:txBody>
      </p:sp>
    </p:spTree>
    <p:extLst>
      <p:ext uri="{BB962C8B-B14F-4D97-AF65-F5344CB8AC3E}">
        <p14:creationId xmlns:p14="http://schemas.microsoft.com/office/powerpoint/2010/main" val="78024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בשיעור</a:t>
            </a:r>
            <a:r>
              <a:rPr lang="he-IL" baseline="0" dirty="0"/>
              <a:t> הבא נתחיל לפתח פרויקט גדול, ועליו נעבוד עד סוף הסמסטר.</a:t>
            </a:r>
          </a:p>
          <a:p>
            <a:pPr marL="158750" indent="0" algn="r" rtl="1">
              <a:buNone/>
            </a:pPr>
            <a:endParaRPr lang="he-IL" dirty="0"/>
          </a:p>
        </p:txBody>
      </p:sp>
    </p:spTree>
    <p:extLst>
      <p:ext uri="{BB962C8B-B14F-4D97-AF65-F5344CB8AC3E}">
        <p14:creationId xmlns:p14="http://schemas.microsoft.com/office/powerpoint/2010/main" val="57501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בדוגמת</a:t>
            </a:r>
            <a:r>
              <a:rPr lang="he-IL" baseline="0" dirty="0"/>
              <a:t> הקוד – יש שגיאה לוגית. זה צריך להיות </a:t>
            </a:r>
            <a:r>
              <a:rPr lang="en-US" baseline="0" dirty="0"/>
              <a:t>(a + b) / 2</a:t>
            </a:r>
            <a:r>
              <a:rPr lang="he-IL" baseline="0" dirty="0"/>
              <a:t>.</a:t>
            </a:r>
            <a:endParaRPr lang="he-IL" dirty="0"/>
          </a:p>
          <a:p>
            <a:pPr marL="158750" indent="0" algn="r" rtl="1">
              <a:buNone/>
            </a:pPr>
            <a:endParaRPr lang="en-US" dirty="0"/>
          </a:p>
        </p:txBody>
      </p:sp>
    </p:spTree>
    <p:extLst>
      <p:ext uri="{BB962C8B-B14F-4D97-AF65-F5344CB8AC3E}">
        <p14:creationId xmlns:p14="http://schemas.microsoft.com/office/powerpoint/2010/main" val="3551603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הסיפור הזה מראה שלא</a:t>
            </a:r>
            <a:r>
              <a:rPr lang="he-IL" baseline="0" dirty="0"/>
              <a:t> משנה כמה מקרי קצה נבדוק, תמיד יוכל לצוץ עוד מקרה שלא בדקנו. לכן חשוב להשקיע מחשבה במקרי קצה אפשריים.</a:t>
            </a:r>
            <a:endParaRPr lang="he-IL" dirty="0"/>
          </a:p>
        </p:txBody>
      </p:sp>
    </p:spTree>
    <p:extLst>
      <p:ext uri="{BB962C8B-B14F-4D97-AF65-F5344CB8AC3E}">
        <p14:creationId xmlns:p14="http://schemas.microsoft.com/office/powerpoint/2010/main" val="417323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תכף</a:t>
            </a:r>
            <a:r>
              <a:rPr lang="he-IL" baseline="0" dirty="0"/>
              <a:t> נפרוט את הנושאים האלה.</a:t>
            </a:r>
            <a:endParaRPr lang="he-IL" dirty="0"/>
          </a:p>
        </p:txBody>
      </p:sp>
    </p:spTree>
    <p:extLst>
      <p:ext uri="{BB962C8B-B14F-4D97-AF65-F5344CB8AC3E}">
        <p14:creationId xmlns:p14="http://schemas.microsoft.com/office/powerpoint/2010/main" val="4032030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הפונקציה </a:t>
            </a:r>
            <a:r>
              <a:rPr lang="en-US" dirty="0" err="1"/>
              <a:t>stoi</a:t>
            </a:r>
            <a:r>
              <a:rPr lang="he-IL" dirty="0"/>
              <a:t> או </a:t>
            </a:r>
            <a:r>
              <a:rPr lang="en-US" dirty="0" err="1"/>
              <a:t>atoi</a:t>
            </a:r>
            <a:r>
              <a:rPr lang="he-IL" dirty="0"/>
              <a:t> זה בחירת שם לא מוצלחת...</a:t>
            </a:r>
          </a:p>
          <a:p>
            <a:pPr marL="158750" indent="0" algn="r" rtl="1">
              <a:buNone/>
            </a:pPr>
            <a:r>
              <a:rPr lang="he-IL" dirty="0"/>
              <a:t>אפשר היה לבחור </a:t>
            </a:r>
            <a:r>
              <a:rPr lang="en-US" dirty="0" err="1"/>
              <a:t>stringToInt</a:t>
            </a:r>
            <a:r>
              <a:rPr lang="he-IL" dirty="0"/>
              <a:t> או </a:t>
            </a:r>
            <a:r>
              <a:rPr lang="en-US" dirty="0" err="1"/>
              <a:t>asciiToInt</a:t>
            </a:r>
            <a:endParaRPr lang="he-IL" dirty="0"/>
          </a:p>
          <a:p>
            <a:pPr marL="158750" indent="0" algn="r" rtl="1">
              <a:buNone/>
            </a:pPr>
            <a:endParaRPr lang="he-IL" dirty="0"/>
          </a:p>
          <a:p>
            <a:pPr marL="158750" indent="0" algn="r" rtl="1">
              <a:buNone/>
            </a:pPr>
            <a:endParaRPr lang="he-IL" dirty="0"/>
          </a:p>
        </p:txBody>
      </p:sp>
    </p:spTree>
    <p:extLst>
      <p:ext uri="{BB962C8B-B14F-4D97-AF65-F5344CB8AC3E}">
        <p14:creationId xmlns:p14="http://schemas.microsoft.com/office/powerpoint/2010/main" val="2590328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קוד בהערה – כמובן זה מתייחס לשלב</a:t>
            </a:r>
            <a:r>
              <a:rPr lang="he-IL" baseline="0" dirty="0"/>
              <a:t> שבו הקוד כבר נמצא ב-</a:t>
            </a:r>
            <a:r>
              <a:rPr lang="en-US" baseline="0" dirty="0"/>
              <a:t>Merge Request</a:t>
            </a:r>
          </a:p>
          <a:p>
            <a:pPr algn="r" rtl="1"/>
            <a:endParaRPr lang="he-IL" dirty="0"/>
          </a:p>
        </p:txBody>
      </p:sp>
    </p:spTree>
    <p:extLst>
      <p:ext uri="{BB962C8B-B14F-4D97-AF65-F5344CB8AC3E}">
        <p14:creationId xmlns:p14="http://schemas.microsoft.com/office/powerpoint/2010/main" val="2135780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להדגיש</a:t>
            </a:r>
            <a:r>
              <a:rPr lang="he-IL" baseline="0" dirty="0"/>
              <a:t> שההערות צריכות להיות באנגלית.</a:t>
            </a:r>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61</a:t>
            </a:fld>
            <a:endParaRPr lang="en-US"/>
          </a:p>
        </p:txBody>
      </p:sp>
    </p:spTree>
    <p:extLst>
      <p:ext uri="{BB962C8B-B14F-4D97-AF65-F5344CB8AC3E}">
        <p14:creationId xmlns:p14="http://schemas.microsoft.com/office/powerpoint/2010/main" val="3458612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אבל</a:t>
            </a:r>
            <a:r>
              <a:rPr lang="he-IL" baseline="0" dirty="0"/>
              <a:t> לא להגזים עם זה</a:t>
            </a:r>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64</a:t>
            </a:fld>
            <a:endParaRPr lang="en-US"/>
          </a:p>
        </p:txBody>
      </p:sp>
    </p:spTree>
    <p:extLst>
      <p:ext uri="{BB962C8B-B14F-4D97-AF65-F5344CB8AC3E}">
        <p14:creationId xmlns:p14="http://schemas.microsoft.com/office/powerpoint/2010/main" val="4214065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65</a:t>
            </a:fld>
            <a:endParaRPr lang="en-US"/>
          </a:p>
        </p:txBody>
      </p:sp>
    </p:spTree>
    <p:extLst>
      <p:ext uri="{BB962C8B-B14F-4D97-AF65-F5344CB8AC3E}">
        <p14:creationId xmlns:p14="http://schemas.microsoft.com/office/powerpoint/2010/main" val="2822562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לפעמים</a:t>
            </a:r>
            <a:r>
              <a:rPr lang="he-IL" baseline="0" dirty="0"/>
              <a:t> יש משהו שאנחנו חושבים שהוא עדיף, אבל זה בסדר שהמתכנת לא יסכים איתנו.</a:t>
            </a:r>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66</a:t>
            </a:fld>
            <a:endParaRPr lang="en-US"/>
          </a:p>
        </p:txBody>
      </p:sp>
    </p:spTree>
    <p:extLst>
      <p:ext uri="{BB962C8B-B14F-4D97-AF65-F5344CB8AC3E}">
        <p14:creationId xmlns:p14="http://schemas.microsoft.com/office/powerpoint/2010/main" val="144227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217335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במהלך</a:t>
            </a:r>
            <a:r>
              <a:rPr lang="he-IL" baseline="0" dirty="0"/>
              <a:t> השיעור נעבור על השלבים השונים בתהליך, ונלמד יכולות חדשות כדי להשתפר בכל שלב.</a:t>
            </a:r>
          </a:p>
          <a:p>
            <a:pPr marL="158750" indent="0" algn="r" rtl="1">
              <a:buNone/>
            </a:pPr>
            <a:r>
              <a:rPr lang="he-IL" baseline="0" dirty="0"/>
              <a:t>בסוף כל שלב בתהליך – נראה שוב את השקופית הזאת, אז אל תדאגו.</a:t>
            </a:r>
          </a:p>
          <a:p>
            <a:pPr marL="158750" indent="0" algn="r" rtl="1">
              <a:buNone/>
            </a:pPr>
            <a:r>
              <a:rPr lang="he-IL" baseline="0" dirty="0"/>
              <a:t>עדיף לא להסביר את השלבים השונים כרגע.</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6</a:t>
            </a:fld>
            <a:endParaRPr lang="en-US"/>
          </a:p>
        </p:txBody>
      </p:sp>
    </p:spTree>
    <p:extLst>
      <p:ext uri="{BB962C8B-B14F-4D97-AF65-F5344CB8AC3E}">
        <p14:creationId xmlns:p14="http://schemas.microsoft.com/office/powerpoint/2010/main" val="2977430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החומר של שיעור 2 מהווה בסיס לשיעורים הבאים ולכן חשוב מאוד לחזור על החומר ולוודא שהוא מובן.</a:t>
            </a:r>
          </a:p>
          <a:p>
            <a:pPr algn="r" rtl="1"/>
            <a:endParaRPr lang="he-IL" dirty="0"/>
          </a:p>
          <a:p>
            <a:pPr algn="r" rtl="1"/>
            <a:r>
              <a:rPr lang="he-IL" dirty="0"/>
              <a:t>ניתן לקרוא את </a:t>
            </a:r>
            <a:r>
              <a:rPr lang="he-IL" b="0" dirty="0"/>
              <a:t>ה</a:t>
            </a:r>
            <a:r>
              <a:rPr lang="he-IL" b="1" dirty="0"/>
              <a:t>סיכום שיעור </a:t>
            </a:r>
            <a:r>
              <a:rPr lang="he-IL" dirty="0"/>
              <a:t>שבו יש נקודות חשובות שעליהן עברנו בשיעור, ולוודא שהבנו את המושגים העיקריים.</a:t>
            </a:r>
          </a:p>
          <a:p>
            <a:pPr algn="r" rtl="1"/>
            <a:r>
              <a:rPr lang="he-IL" dirty="0"/>
              <a:t>כדאי לעבור על המצגת פעם נוספת, הפעם לקרוא גם את ההוראות שהיו למדריך/ה.</a:t>
            </a:r>
          </a:p>
          <a:p>
            <a:pPr algn="r" rtl="1"/>
            <a:r>
              <a:rPr lang="he-IL" dirty="0"/>
              <a:t>מאוד מומלץ לבצע חזרה בצורה של </a:t>
            </a:r>
            <a:r>
              <a:rPr lang="en-US" dirty="0"/>
              <a:t>Hands-On</a:t>
            </a:r>
            <a:r>
              <a:rPr lang="he-IL" dirty="0"/>
              <a:t>:</a:t>
            </a:r>
            <a:br>
              <a:rPr lang="en-US" dirty="0"/>
            </a:br>
            <a:r>
              <a:rPr lang="he-IL" dirty="0"/>
              <a:t>בתיקיית השיעור ניתן למצוא הוראות לבנייה של תוכנית קצרה,</a:t>
            </a:r>
            <a:br>
              <a:rPr lang="en-US" dirty="0"/>
            </a:br>
            <a:r>
              <a:rPr lang="he-IL" dirty="0"/>
              <a:t>דרך בניית </a:t>
            </a:r>
            <a:r>
              <a:rPr lang="he-IL" dirty="0" err="1"/>
              <a:t>התכנית</a:t>
            </a:r>
            <a:r>
              <a:rPr lang="he-IL" dirty="0"/>
              <a:t> נחזור על כל המושגים החשובים שראינו בשיעור.</a:t>
            </a:r>
            <a:br>
              <a:rPr lang="en-US" dirty="0"/>
            </a:br>
            <a:r>
              <a:rPr lang="he-IL" dirty="0"/>
              <a:t>בנוסף, </a:t>
            </a:r>
            <a:r>
              <a:rPr lang="he-IL" dirty="0" err="1"/>
              <a:t>התכנית</a:t>
            </a:r>
            <a:r>
              <a:rPr lang="he-IL" dirty="0"/>
              <a:t> מהווה בסיס לשיעור הבא, ובשיעור הבא נרחיב את </a:t>
            </a:r>
            <a:r>
              <a:rPr lang="he-IL" dirty="0" err="1"/>
              <a:t>התכנית</a:t>
            </a:r>
            <a:r>
              <a:rPr lang="he-IL" dirty="0"/>
              <a:t> כדי ללמוד דברים חדשים.</a:t>
            </a:r>
            <a:br>
              <a:rPr lang="en-US" dirty="0"/>
            </a:br>
            <a:br>
              <a:rPr lang="en-US" dirty="0"/>
            </a:br>
            <a:r>
              <a:rPr lang="he-IL" dirty="0"/>
              <a:t>אחרי שאנחנו סגורים על החומר מומלץ להמשיך לתרגיל הבית, התרגיל לא קשה, אבל ארוך מהרגיל.</a:t>
            </a: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זהו הגענו לסוף. נסכם את השלבים השונים ואת החומר שלמדנו.</a:t>
            </a:r>
          </a:p>
          <a:p>
            <a:pPr algn="r" rtl="1"/>
            <a:r>
              <a:rPr lang="he-IL" b="1" baseline="0" dirty="0"/>
              <a:t>זה הזמן לשאלות!</a:t>
            </a:r>
          </a:p>
          <a:p>
            <a:pPr algn="r" rtl="1"/>
            <a:r>
              <a:rPr lang="he-IL" baseline="0" dirty="0"/>
              <a:t>יש רק עוד שלב אחד – שעליו לא דיברנו...</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69</a:t>
            </a:fld>
            <a:endParaRPr lang="en-US"/>
          </a:p>
        </p:txBody>
      </p:sp>
    </p:spTree>
    <p:extLst>
      <p:ext uri="{BB962C8B-B14F-4D97-AF65-F5344CB8AC3E}">
        <p14:creationId xmlns:p14="http://schemas.microsoft.com/office/powerpoint/2010/main" val="3131053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1" baseline="0" dirty="0"/>
              <a:t>[ יש הנפשות בשקופית הזו – נא להמתין בסבלנות לסיומם. לא ללחוץ על שום דבר! ]</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70</a:t>
            </a:fld>
            <a:endParaRPr lang="en-US"/>
          </a:p>
        </p:txBody>
      </p:sp>
    </p:spTree>
    <p:extLst>
      <p:ext uri="{BB962C8B-B14F-4D97-AF65-F5344CB8AC3E}">
        <p14:creationId xmlns:p14="http://schemas.microsoft.com/office/powerpoint/2010/main" val="42596555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1" baseline="0" dirty="0"/>
              <a:t>[ עדיין לא ללחוץ על כלום! ]</a:t>
            </a:r>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71</a:t>
            </a:fld>
            <a:endParaRPr lang="en-US"/>
          </a:p>
        </p:txBody>
      </p:sp>
    </p:spTree>
    <p:extLst>
      <p:ext uri="{BB962C8B-B14F-4D97-AF65-F5344CB8AC3E}">
        <p14:creationId xmlns:p14="http://schemas.microsoft.com/office/powerpoint/2010/main" val="1671540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1" baseline="0" dirty="0"/>
              <a:t>אז מה עושים עכשיו?</a:t>
            </a:r>
            <a:r>
              <a:rPr lang="he-IL" b="0" baseline="0" dirty="0"/>
              <a:t> "מיזוג למאסטר"</a:t>
            </a:r>
            <a:endParaRPr lang="he-IL" b="1"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בשלב הזה אפשר למזג ל-</a:t>
            </a:r>
            <a:r>
              <a:rPr lang="en-US" baseline="0" dirty="0"/>
              <a:t>master</a:t>
            </a:r>
            <a:r>
              <a:rPr lang="he-IL" baseline="0" dirty="0"/>
              <a:t>, ולשלוח את הפרויקט המקומפל ללקוח.</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1" baseline="0" dirty="0"/>
              <a:t>חשוב להדגיש</a:t>
            </a:r>
            <a:r>
              <a:rPr lang="he-IL" b="0" baseline="0" dirty="0"/>
              <a:t> שבקורס עקרונות – החניכים לא ממזגים למאסטר לעולם. רק מדריכים ממזגים (אלא אם נאמר אחרת), גם בתעשייה – רק ראשי צוות ממזגים למאסטר.</a:t>
            </a:r>
            <a:endParaRPr lang="he-IL" b="1" baseline="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b="1" baseline="0"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72</a:t>
            </a:fld>
            <a:endParaRPr lang="en-US"/>
          </a:p>
        </p:txBody>
      </p:sp>
    </p:spTree>
    <p:extLst>
      <p:ext uri="{BB962C8B-B14F-4D97-AF65-F5344CB8AC3E}">
        <p14:creationId xmlns:p14="http://schemas.microsoft.com/office/powerpoint/2010/main" val="24933827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957e3bffc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957e3bffc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FA1C95EF-5912-4EF8-A1D9-ED628542B7A9}" type="slidenum">
              <a:rPr lang="en-US" smtClean="0"/>
              <a:t>7</a:t>
            </a:fld>
            <a:endParaRPr lang="en-US"/>
          </a:p>
        </p:txBody>
      </p:sp>
    </p:spTree>
    <p:extLst>
      <p:ext uri="{BB962C8B-B14F-4D97-AF65-F5344CB8AC3E}">
        <p14:creationId xmlns:p14="http://schemas.microsoft.com/office/powerpoint/2010/main" val="382511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זה הזמן להיכנס ל </a:t>
            </a:r>
            <a:r>
              <a:rPr lang="en-US" dirty="0"/>
              <a:t>GitLab </a:t>
            </a:r>
            <a:r>
              <a:rPr lang="he-IL" dirty="0"/>
              <a:t>ולהציג כמה פיצ'רים ב </a:t>
            </a:r>
            <a:r>
              <a:rPr lang="en-US" dirty="0"/>
              <a:t>GIT </a:t>
            </a:r>
            <a:r>
              <a:rPr lang="he-IL" dirty="0"/>
              <a:t>על התרגולים שהגישו החניכים בשיעור הקודם:</a:t>
            </a:r>
          </a:p>
          <a:p>
            <a:pPr algn="r" rtl="1"/>
            <a:endParaRPr lang="he-IL" dirty="0"/>
          </a:p>
          <a:p>
            <a:pPr algn="r" rtl="1"/>
            <a:r>
              <a:rPr lang="he-IL" dirty="0"/>
              <a:t>להראות את ה </a:t>
            </a:r>
            <a:r>
              <a:rPr lang="en-US" dirty="0"/>
              <a:t>commits (</a:t>
            </a:r>
            <a:r>
              <a:rPr lang="he-IL" dirty="0"/>
              <a:t>כניסה ל </a:t>
            </a:r>
            <a:r>
              <a:rPr lang="en-US" dirty="0"/>
              <a:t>repository)</a:t>
            </a:r>
          </a:p>
          <a:p>
            <a:pPr algn="r" rtl="1"/>
            <a:r>
              <a:rPr lang="he-IL" dirty="0"/>
              <a:t>להראות שאנחנו בתור מדריכים יכולים לעבור על הקוד ולהוסיף </a:t>
            </a:r>
            <a:r>
              <a:rPr lang="en-US" dirty="0"/>
              <a:t>comments </a:t>
            </a:r>
          </a:p>
          <a:p>
            <a:pPr algn="r" rtl="1"/>
            <a:endParaRPr lang="en-US" dirty="0"/>
          </a:p>
          <a:p>
            <a:pPr algn="r" rtl="1"/>
            <a:r>
              <a:rPr lang="he-IL" dirty="0"/>
              <a:t>להראות את תבניות העבודה של החניכים, אפשר להראות מי מבין החניכים עשה הכי הרבה </a:t>
            </a:r>
            <a:r>
              <a:rPr lang="en-US" dirty="0"/>
              <a:t>commits</a:t>
            </a:r>
          </a:p>
          <a:p>
            <a:pPr algn="r" rtl="1"/>
            <a:endParaRPr lang="en-US" dirty="0"/>
          </a:p>
          <a:p>
            <a:pPr algn="r" rtl="1"/>
            <a:r>
              <a:rPr lang="he-IL" dirty="0"/>
              <a:t>בחלק הבא נסביר על היתרון שבעבודה </a:t>
            </a:r>
            <a:r>
              <a:rPr lang="he-IL" dirty="0" err="1"/>
              <a:t>באיטרציות</a:t>
            </a:r>
            <a:r>
              <a:rPr lang="he-IL" dirty="0"/>
              <a:t> קטנות (</a:t>
            </a:r>
            <a:r>
              <a:rPr lang="he-IL" dirty="0" err="1"/>
              <a:t>איטרציה</a:t>
            </a:r>
            <a:r>
              <a:rPr lang="he-IL" dirty="0"/>
              <a:t> היא סבב פיתוח). </a:t>
            </a:r>
          </a:p>
          <a:p>
            <a:pPr algn="r" rtl="1"/>
            <a:endParaRPr lang="en-IL" dirty="0"/>
          </a:p>
          <a:p>
            <a:endParaRPr lang="en-IL" dirty="0"/>
          </a:p>
        </p:txBody>
      </p:sp>
    </p:spTree>
    <p:extLst>
      <p:ext uri="{BB962C8B-B14F-4D97-AF65-F5344CB8AC3E}">
        <p14:creationId xmlns:p14="http://schemas.microsoft.com/office/powerpoint/2010/main" val="388321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477894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ף הצגת הסילבוס" userDrawn="1">
  <p:cSld name="TITLE">
    <p:bg>
      <p:bgPr>
        <a:solidFill>
          <a:schemeClr val="bg2"/>
        </a:solidFill>
        <a:effectLst/>
      </p:bgPr>
    </p:bg>
    <p:spTree>
      <p:nvGrpSpPr>
        <p:cNvPr id="1" name="Shape 8"/>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B19FA87-1B8F-4D04-AF7D-957CCF84ABC8}"/>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9" name="Google Shape;9;p2"/>
          <p:cNvSpPr/>
          <p:nvPr/>
        </p:nvSpPr>
        <p:spPr>
          <a:xfrm>
            <a:off x="150" y="0"/>
            <a:ext cx="3710100" cy="5159700"/>
          </a:xfrm>
          <a:prstGeom prst="rect">
            <a:avLst/>
          </a:prstGeom>
          <a:solidFill>
            <a:schemeClr val="l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0" name="Google Shape;10;p2"/>
          <p:cNvSpPr txBox="1">
            <a:spLocks noGrp="1"/>
          </p:cNvSpPr>
          <p:nvPr>
            <p:ph type="ctrTitle"/>
          </p:nvPr>
        </p:nvSpPr>
        <p:spPr>
          <a:xfrm>
            <a:off x="4043680" y="1852500"/>
            <a:ext cx="4560370" cy="1454700"/>
          </a:xfrm>
          <a:prstGeom prst="rect">
            <a:avLst/>
          </a:prstGeom>
        </p:spPr>
        <p:txBody>
          <a:bodyPr spcFirstLastPara="1" wrap="square" lIns="0" tIns="0" rIns="0" bIns="0" anchor="b" anchorCtr="0">
            <a:noAutofit/>
          </a:bodyPr>
          <a:lstStyle>
            <a:lvl1pPr lvl="0" algn="r">
              <a:lnSpc>
                <a:spcPct val="80000"/>
              </a:lnSpc>
              <a:spcBef>
                <a:spcPts val="0"/>
              </a:spcBef>
              <a:spcAft>
                <a:spcPts val="0"/>
              </a:spcAft>
              <a:buSzPts val="5200"/>
              <a:buNone/>
              <a:defRPr sz="5200">
                <a:solidFill>
                  <a:schemeClr val="bg1"/>
                </a:solidFill>
                <a:cs typeface="+mj-cs"/>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043680" y="1529222"/>
            <a:ext cx="456037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12" name="Google Shape;12;p2"/>
          <p:cNvSpPr txBox="1">
            <a:spLocks noGrp="1"/>
          </p:cNvSpPr>
          <p:nvPr>
            <p:ph type="subTitle" idx="2"/>
          </p:nvPr>
        </p:nvSpPr>
        <p:spPr>
          <a:xfrm>
            <a:off x="191500" y="623147"/>
            <a:ext cx="2812800" cy="3980328"/>
          </a:xfrm>
          <a:prstGeom prst="rect">
            <a:avLst/>
          </a:prstGeom>
        </p:spPr>
        <p:txBody>
          <a:bodyPr spcFirstLastPara="1" wrap="square" lIns="0" tIns="0" rIns="0" bIns="0" anchor="t" anchorCtr="0">
            <a:noAutofit/>
          </a:bodyPr>
          <a:lstStyle>
            <a:lvl1pPr marL="0" lvl="0" indent="0" algn="r" rtl="1">
              <a:lnSpc>
                <a:spcPct val="150000"/>
              </a:lnSpc>
              <a:spcBef>
                <a:spcPts val="0"/>
              </a:spcBef>
              <a:spcAft>
                <a:spcPts val="0"/>
              </a:spcAft>
              <a:buSzPts val="1200"/>
              <a:buNone/>
              <a:defRPr sz="1200">
                <a:cs typeface="+mn-cs"/>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dirty="0"/>
          </a:p>
        </p:txBody>
      </p:sp>
      <p:cxnSp>
        <p:nvCxnSpPr>
          <p:cNvPr id="13" name="Google Shape;13;p2"/>
          <p:cNvCxnSpPr>
            <a:cxnSpLocks/>
          </p:cNvCxnSpPr>
          <p:nvPr/>
        </p:nvCxnSpPr>
        <p:spPr>
          <a:xfrm>
            <a:off x="3286000" y="0"/>
            <a:ext cx="0" cy="5223125"/>
          </a:xfrm>
          <a:prstGeom prst="straightConnector1">
            <a:avLst/>
          </a:prstGeom>
          <a:noFill/>
          <a:ln w="19050" cap="flat" cmpd="sng">
            <a:solidFill>
              <a:schemeClr val="accent1"/>
            </a:solidFill>
            <a:prstDash val="solid"/>
            <a:round/>
            <a:headEnd type="none" w="med" len="med"/>
            <a:tailEnd type="none" w="med" len="med"/>
          </a:ln>
        </p:spPr>
      </p:cxnSp>
      <p:pic>
        <p:nvPicPr>
          <p:cNvPr id="14" name="Google Shape;14;p2"/>
          <p:cNvPicPr preferRelativeResize="0"/>
          <p:nvPr/>
        </p:nvPicPr>
        <p:blipFill>
          <a:blip r:embed="rId3"/>
          <a:srcRect t="9111" b="9111"/>
          <a:stretch/>
        </p:blipFill>
        <p:spPr>
          <a:xfrm>
            <a:off x="7034941" y="516608"/>
            <a:ext cx="1569109" cy="590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ף סרטון" userDrawn="1">
  <p:cSld name="TITLE_AND_BODY_2">
    <p:bg>
      <p:bgPr>
        <a:solidFill>
          <a:schemeClr val="tx1"/>
        </a:solidFill>
        <a:effectLst/>
      </p:bgPr>
    </p:bg>
    <p:spTree>
      <p:nvGrpSpPr>
        <p:cNvPr id="1" name="Shape 82"/>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DD98A462-6C5C-4DCB-A487-A416C6A33811}"/>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83" name="Google Shape;83;p10"/>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Clr>
                <a:schemeClr val="lt1"/>
              </a:buClr>
              <a:buSzPts val="3000"/>
              <a:buNone/>
              <a:defRPr>
                <a:solidFill>
                  <a:schemeClr val="lt1"/>
                </a:solidFill>
                <a:cs typeface="+mj-cs"/>
              </a:defRPr>
            </a:lvl1pPr>
            <a:lvl2pPr lvl="1" rtl="1">
              <a:spcBef>
                <a:spcPts val="0"/>
              </a:spcBef>
              <a:spcAft>
                <a:spcPts val="0"/>
              </a:spcAft>
              <a:buClr>
                <a:schemeClr val="lt1"/>
              </a:buClr>
              <a:buSzPts val="3000"/>
              <a:buNone/>
              <a:defRPr>
                <a:solidFill>
                  <a:schemeClr val="lt1"/>
                </a:solidFill>
              </a:defRPr>
            </a:lvl2pPr>
            <a:lvl3pPr lvl="2" rtl="1">
              <a:spcBef>
                <a:spcPts val="0"/>
              </a:spcBef>
              <a:spcAft>
                <a:spcPts val="0"/>
              </a:spcAft>
              <a:buClr>
                <a:schemeClr val="lt1"/>
              </a:buClr>
              <a:buSzPts val="3000"/>
              <a:buNone/>
              <a:defRPr>
                <a:solidFill>
                  <a:schemeClr val="lt1"/>
                </a:solidFill>
              </a:defRPr>
            </a:lvl3pPr>
            <a:lvl4pPr lvl="3" rtl="1">
              <a:spcBef>
                <a:spcPts val="0"/>
              </a:spcBef>
              <a:spcAft>
                <a:spcPts val="0"/>
              </a:spcAft>
              <a:buClr>
                <a:schemeClr val="lt1"/>
              </a:buClr>
              <a:buSzPts val="3000"/>
              <a:buNone/>
              <a:defRPr>
                <a:solidFill>
                  <a:schemeClr val="lt1"/>
                </a:solidFill>
              </a:defRPr>
            </a:lvl4pPr>
            <a:lvl5pPr lvl="4" rtl="1">
              <a:spcBef>
                <a:spcPts val="0"/>
              </a:spcBef>
              <a:spcAft>
                <a:spcPts val="0"/>
              </a:spcAft>
              <a:buClr>
                <a:schemeClr val="lt1"/>
              </a:buClr>
              <a:buSzPts val="3000"/>
              <a:buNone/>
              <a:defRPr>
                <a:solidFill>
                  <a:schemeClr val="lt1"/>
                </a:solidFill>
              </a:defRPr>
            </a:lvl5pPr>
            <a:lvl6pPr lvl="5" rtl="1">
              <a:spcBef>
                <a:spcPts val="0"/>
              </a:spcBef>
              <a:spcAft>
                <a:spcPts val="0"/>
              </a:spcAft>
              <a:buClr>
                <a:schemeClr val="lt1"/>
              </a:buClr>
              <a:buSzPts val="3000"/>
              <a:buNone/>
              <a:defRPr>
                <a:solidFill>
                  <a:schemeClr val="lt1"/>
                </a:solidFill>
              </a:defRPr>
            </a:lvl6pPr>
            <a:lvl7pPr lvl="6" rtl="1">
              <a:spcBef>
                <a:spcPts val="0"/>
              </a:spcBef>
              <a:spcAft>
                <a:spcPts val="0"/>
              </a:spcAft>
              <a:buClr>
                <a:schemeClr val="lt1"/>
              </a:buClr>
              <a:buSzPts val="3000"/>
              <a:buNone/>
              <a:defRPr>
                <a:solidFill>
                  <a:schemeClr val="lt1"/>
                </a:solidFill>
              </a:defRPr>
            </a:lvl7pPr>
            <a:lvl8pPr lvl="7" rtl="1">
              <a:spcBef>
                <a:spcPts val="0"/>
              </a:spcBef>
              <a:spcAft>
                <a:spcPts val="0"/>
              </a:spcAft>
              <a:buClr>
                <a:schemeClr val="lt1"/>
              </a:buClr>
              <a:buSzPts val="3000"/>
              <a:buNone/>
              <a:defRPr>
                <a:solidFill>
                  <a:schemeClr val="lt1"/>
                </a:solidFill>
              </a:defRPr>
            </a:lvl8pPr>
            <a:lvl9pPr lvl="8" rtl="1">
              <a:spcBef>
                <a:spcPts val="0"/>
              </a:spcBef>
              <a:spcAft>
                <a:spcPts val="0"/>
              </a:spcAft>
              <a:buClr>
                <a:schemeClr val="lt1"/>
              </a:buClr>
              <a:buSzPts val="3000"/>
              <a:buNone/>
              <a:defRPr>
                <a:solidFill>
                  <a:schemeClr val="lt1"/>
                </a:solidFill>
              </a:defRPr>
            </a:lvl9pPr>
          </a:lstStyle>
          <a:p>
            <a:endParaRPr dirty="0"/>
          </a:p>
        </p:txBody>
      </p:sp>
      <p:sp>
        <p:nvSpPr>
          <p:cNvPr id="84" name="Google Shape;84;p10"/>
          <p:cNvSpPr/>
          <p:nvPr/>
        </p:nvSpPr>
        <p:spPr>
          <a:xfrm>
            <a:off x="7907274" y="-110175"/>
            <a:ext cx="301800" cy="3018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151600" y="4468275"/>
            <a:ext cx="612600" cy="61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title" idx="2"/>
          </p:nvPr>
        </p:nvSpPr>
        <p:spPr>
          <a:xfrm>
            <a:off x="8357675" y="5648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שקף שאלה">
  <p:cSld name="TITLE_AND_BODY_1">
    <p:bg>
      <p:bgPr>
        <a:solidFill>
          <a:schemeClr val="tx1"/>
        </a:solidFill>
        <a:effectLst/>
      </p:bgPr>
    </p:bg>
    <p:spTree>
      <p:nvGrpSpPr>
        <p:cNvPr id="1" name="Shape 89"/>
        <p:cNvGrpSpPr/>
        <p:nvPr/>
      </p:nvGrpSpPr>
      <p:grpSpPr>
        <a:xfrm>
          <a:off x="0" y="0"/>
          <a:ext cx="0" cy="0"/>
          <a:chOff x="0" y="0"/>
          <a:chExt cx="0" cy="0"/>
        </a:xfrm>
      </p:grpSpPr>
      <p:pic>
        <p:nvPicPr>
          <p:cNvPr id="14" name="תמונה 13" descr="תמונה שמכילה שחור, לבן, מחשב, כהה&#10;&#10;התיאור נוצר באופן אוטומטי">
            <a:extLst>
              <a:ext uri="{FF2B5EF4-FFF2-40B4-BE49-F238E27FC236}">
                <a16:creationId xmlns:a16="http://schemas.microsoft.com/office/drawing/2014/main" id="{33DD1C1E-52E0-420C-AC24-BDD9F9EA2627}"/>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90" name="Google Shape;90;p11"/>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553375" y="542575"/>
            <a:ext cx="80640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7545192" y="89988"/>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title"/>
          </p:nvPr>
        </p:nvSpPr>
        <p:spPr>
          <a:xfrm>
            <a:off x="780150" y="723700"/>
            <a:ext cx="76059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94" name="Google Shape;94;p11"/>
          <p:cNvSpPr txBox="1">
            <a:spLocks noGrp="1"/>
          </p:cNvSpPr>
          <p:nvPr>
            <p:ph type="body" idx="1"/>
          </p:nvPr>
        </p:nvSpPr>
        <p:spPr>
          <a:xfrm>
            <a:off x="742050" y="1714450"/>
            <a:ext cx="7644000" cy="2666100"/>
          </a:xfrm>
          <a:prstGeom prst="rect">
            <a:avLst/>
          </a:prstGeom>
        </p:spPr>
        <p:txBody>
          <a:bodyPr spcFirstLastPara="1" wrap="square" lIns="0" tIns="0" rIns="0" bIns="0" anchor="t"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95" name="Google Shape;95;p11"/>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67550" y="38618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882098" y="126550"/>
            <a:ext cx="261900" cy="2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67550" y="36891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359050" y="3593475"/>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63250" y="3487550"/>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גרפיקה 374">
            <a:extLst>
              <a:ext uri="{FF2B5EF4-FFF2-40B4-BE49-F238E27FC236}">
                <a16:creationId xmlns:a16="http://schemas.microsoft.com/office/drawing/2014/main" id="{D46013A6-7562-435E-8B91-66B73F7AA12A}"/>
              </a:ext>
            </a:extLst>
          </p:cNvPr>
          <p:cNvGrpSpPr/>
          <p:nvPr userDrawn="1"/>
        </p:nvGrpSpPr>
        <p:grpSpPr>
          <a:xfrm>
            <a:off x="7643320" y="189917"/>
            <a:ext cx="789305" cy="847033"/>
            <a:chOff x="7764507" y="3207558"/>
            <a:chExt cx="789305" cy="847033"/>
          </a:xfrm>
        </p:grpSpPr>
        <p:sp>
          <p:nvSpPr>
            <p:cNvPr id="16" name="גרפיקה 374">
              <a:extLst>
                <a:ext uri="{FF2B5EF4-FFF2-40B4-BE49-F238E27FC236}">
                  <a16:creationId xmlns:a16="http://schemas.microsoft.com/office/drawing/2014/main" id="{2127E871-121D-4E55-BDD9-E33E42DE4C33}"/>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17" name="גרפיקה 374">
              <a:extLst>
                <a:ext uri="{FF2B5EF4-FFF2-40B4-BE49-F238E27FC236}">
                  <a16:creationId xmlns:a16="http://schemas.microsoft.com/office/drawing/2014/main" id="{2A210A00-510F-4CB7-A3F7-3A79ADE78AF1}"/>
                </a:ext>
              </a:extLst>
            </p:cNvPr>
            <p:cNvGrpSpPr/>
            <p:nvPr/>
          </p:nvGrpSpPr>
          <p:grpSpPr>
            <a:xfrm>
              <a:off x="7764507" y="3207558"/>
              <a:ext cx="789305" cy="820165"/>
              <a:chOff x="7764507" y="3207558"/>
              <a:chExt cx="789305" cy="820165"/>
            </a:xfrm>
          </p:grpSpPr>
          <p:sp>
            <p:nvSpPr>
              <p:cNvPr id="18" name="גרפיקה 374">
                <a:extLst>
                  <a:ext uri="{FF2B5EF4-FFF2-40B4-BE49-F238E27FC236}">
                    <a16:creationId xmlns:a16="http://schemas.microsoft.com/office/drawing/2014/main" id="{B0A1D273-9202-4691-B8F2-D09DBC7E33D9}"/>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19" name="גרפיקה 374">
                <a:extLst>
                  <a:ext uri="{FF2B5EF4-FFF2-40B4-BE49-F238E27FC236}">
                    <a16:creationId xmlns:a16="http://schemas.microsoft.com/office/drawing/2014/main" id="{156E8A66-20C7-494E-84FC-5778742B200B}"/>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20" name="גרפיקה 374">
                <a:extLst>
                  <a:ext uri="{FF2B5EF4-FFF2-40B4-BE49-F238E27FC236}">
                    <a16:creationId xmlns:a16="http://schemas.microsoft.com/office/drawing/2014/main" id="{24FD5278-8FD2-4E6C-9E7D-A386F3C773DF}"/>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21" name="גרפיקה 374">
                <a:extLst>
                  <a:ext uri="{FF2B5EF4-FFF2-40B4-BE49-F238E27FC236}">
                    <a16:creationId xmlns:a16="http://schemas.microsoft.com/office/drawing/2014/main" id="{811B05F7-0182-451C-AF2B-6E20C966F2C1}"/>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22" name="גרפיקה 374">
                <a:extLst>
                  <a:ext uri="{FF2B5EF4-FFF2-40B4-BE49-F238E27FC236}">
                    <a16:creationId xmlns:a16="http://schemas.microsoft.com/office/drawing/2014/main" id="{A07A4733-0EA4-4468-93D8-0F25AD1F7256}"/>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23" name="גרפיקה 374">
                <a:extLst>
                  <a:ext uri="{FF2B5EF4-FFF2-40B4-BE49-F238E27FC236}">
                    <a16:creationId xmlns:a16="http://schemas.microsoft.com/office/drawing/2014/main" id="{9773BEF7-4947-439B-986C-35E6649330E5}"/>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24" name="גרפיקה 374">
                <a:extLst>
                  <a:ext uri="{FF2B5EF4-FFF2-40B4-BE49-F238E27FC236}">
                    <a16:creationId xmlns:a16="http://schemas.microsoft.com/office/drawing/2014/main" id="{EA9E3483-2FB7-42CB-9DA2-3F827D61217C}"/>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שקף הצגת נושאי השיעור" preserve="1"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1"/>
            <a:ext cx="9152100" cy="327829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0" name="Google Shape;70;p9">
            <a:extLst>
              <a:ext uri="{FF2B5EF4-FFF2-40B4-BE49-F238E27FC236}">
                <a16:creationId xmlns:a16="http://schemas.microsoft.com/office/drawing/2014/main" id="{CA66F191-B21D-4C8F-81CB-77D514B5BD64}"/>
              </a:ext>
            </a:extLst>
          </p:cNvPr>
          <p:cNvSpPr/>
          <p:nvPr userDrawn="1"/>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1;p9">
            <a:extLst>
              <a:ext uri="{FF2B5EF4-FFF2-40B4-BE49-F238E27FC236}">
                <a16:creationId xmlns:a16="http://schemas.microsoft.com/office/drawing/2014/main" id="{5F962F44-1A38-42F2-9C4B-C91CF2B739CC}"/>
              </a:ext>
            </a:extLst>
          </p:cNvPr>
          <p:cNvCxnSpPr/>
          <p:nvPr userDrawn="1"/>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74;p9">
            <a:extLst>
              <a:ext uri="{FF2B5EF4-FFF2-40B4-BE49-F238E27FC236}">
                <a16:creationId xmlns:a16="http://schemas.microsoft.com/office/drawing/2014/main" id="{9710C1DF-E7BD-402F-B749-521E13DF9C27}"/>
              </a:ext>
            </a:extLst>
          </p:cNvPr>
          <p:cNvSpPr/>
          <p:nvPr userDrawn="1"/>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9">
            <a:extLst>
              <a:ext uri="{FF2B5EF4-FFF2-40B4-BE49-F238E27FC236}">
                <a16:creationId xmlns:a16="http://schemas.microsoft.com/office/drawing/2014/main" id="{8A0E6FB0-E322-4894-A5E0-64A6473E0B9E}"/>
              </a:ext>
            </a:extLst>
          </p:cNvPr>
          <p:cNvSpPr/>
          <p:nvPr userDrawn="1"/>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9">
            <a:extLst>
              <a:ext uri="{FF2B5EF4-FFF2-40B4-BE49-F238E27FC236}">
                <a16:creationId xmlns:a16="http://schemas.microsoft.com/office/drawing/2014/main" id="{38E2CA87-CE2F-4CFB-9F34-03DF8712EB85}"/>
              </a:ext>
            </a:extLst>
          </p:cNvPr>
          <p:cNvSpPr/>
          <p:nvPr userDrawn="1"/>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9">
            <a:extLst>
              <a:ext uri="{FF2B5EF4-FFF2-40B4-BE49-F238E27FC236}">
                <a16:creationId xmlns:a16="http://schemas.microsoft.com/office/drawing/2014/main" id="{7606801E-916B-4EDB-98F3-EF0FD480B02A}"/>
              </a:ext>
            </a:extLst>
          </p:cNvPr>
          <p:cNvSpPr/>
          <p:nvPr userDrawn="1"/>
        </p:nvSpPr>
        <p:spPr>
          <a:xfrm>
            <a:off x="151600" y="4468275"/>
            <a:ext cx="612600" cy="61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p9">
            <a:extLst>
              <a:ext uri="{FF2B5EF4-FFF2-40B4-BE49-F238E27FC236}">
                <a16:creationId xmlns:a16="http://schemas.microsoft.com/office/drawing/2014/main" id="{BE9A3843-64FD-4162-A11F-8D0DD56FFF5C}"/>
              </a:ext>
            </a:extLst>
          </p:cNvPr>
          <p:cNvSpPr/>
          <p:nvPr userDrawn="1"/>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9">
            <a:extLst>
              <a:ext uri="{FF2B5EF4-FFF2-40B4-BE49-F238E27FC236}">
                <a16:creationId xmlns:a16="http://schemas.microsoft.com/office/drawing/2014/main" id="{DDE3435E-34AB-4087-B9E5-4440D7DE31A8}"/>
              </a:ext>
            </a:extLst>
          </p:cNvPr>
          <p:cNvSpPr/>
          <p:nvPr userDrawn="1"/>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9">
            <a:extLst>
              <a:ext uri="{FF2B5EF4-FFF2-40B4-BE49-F238E27FC236}">
                <a16:creationId xmlns:a16="http://schemas.microsoft.com/office/drawing/2014/main" id="{49E01AE5-A891-41AC-86DB-AD03139D5457}"/>
              </a:ext>
            </a:extLst>
          </p:cNvPr>
          <p:cNvSpPr/>
          <p:nvPr userDrawn="1"/>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8">
            <a:extLst>
              <a:ext uri="{FF2B5EF4-FFF2-40B4-BE49-F238E27FC236}">
                <a16:creationId xmlns:a16="http://schemas.microsoft.com/office/drawing/2014/main" id="{2D8333C8-8CCE-447C-97AA-70FE108BAB16}"/>
              </a:ext>
            </a:extLst>
          </p:cNvPr>
          <p:cNvSpPr txBox="1">
            <a:spLocks noGrp="1"/>
          </p:cNvSpPr>
          <p:nvPr>
            <p:ph type="body" idx="11"/>
          </p:nvPr>
        </p:nvSpPr>
        <p:spPr>
          <a:xfrm>
            <a:off x="3715928" y="1250025"/>
            <a:ext cx="4888071" cy="1824126"/>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23" name="Google Shape;73;p9">
            <a:extLst>
              <a:ext uri="{FF2B5EF4-FFF2-40B4-BE49-F238E27FC236}">
                <a16:creationId xmlns:a16="http://schemas.microsoft.com/office/drawing/2014/main" id="{68DA8F25-9A35-4BF7-AA20-2BD175FAE3CE}"/>
              </a:ext>
            </a:extLst>
          </p:cNvPr>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pic>
        <p:nvPicPr>
          <p:cNvPr id="8" name="תמונה 7">
            <a:extLst>
              <a:ext uri="{FF2B5EF4-FFF2-40B4-BE49-F238E27FC236}">
                <a16:creationId xmlns:a16="http://schemas.microsoft.com/office/drawing/2014/main" id="{E19C6F90-730B-4478-B958-1A105ADEB30E}"/>
              </a:ext>
            </a:extLst>
          </p:cNvPr>
          <p:cNvPicPr>
            <a:picLocks noChangeAspect="1"/>
          </p:cNvPicPr>
          <p:nvPr userDrawn="1"/>
        </p:nvPicPr>
        <p:blipFill>
          <a:blip r:embed="rId3"/>
          <a:srcRect/>
          <a:stretch/>
        </p:blipFill>
        <p:spPr>
          <a:xfrm>
            <a:off x="415168" y="1198250"/>
            <a:ext cx="3192453" cy="3821756"/>
          </a:xfrm>
          <a:prstGeom prst="rect">
            <a:avLst/>
          </a:prstGeom>
        </p:spPr>
      </p:pic>
      <p:grpSp>
        <p:nvGrpSpPr>
          <p:cNvPr id="24" name="קבוצה 23">
            <a:extLst>
              <a:ext uri="{FF2B5EF4-FFF2-40B4-BE49-F238E27FC236}">
                <a16:creationId xmlns:a16="http://schemas.microsoft.com/office/drawing/2014/main" id="{2806E4E8-63CA-43CE-B724-ECB8F7EE85E4}"/>
              </a:ext>
            </a:extLst>
          </p:cNvPr>
          <p:cNvGrpSpPr/>
          <p:nvPr userDrawn="1"/>
        </p:nvGrpSpPr>
        <p:grpSpPr>
          <a:xfrm>
            <a:off x="8409270" y="128442"/>
            <a:ext cx="871167" cy="722422"/>
            <a:chOff x="6633830" y="3268015"/>
            <a:chExt cx="871167" cy="722422"/>
          </a:xfrm>
        </p:grpSpPr>
        <p:grpSp>
          <p:nvGrpSpPr>
            <p:cNvPr id="25" name="גרפיקה 376">
              <a:extLst>
                <a:ext uri="{FF2B5EF4-FFF2-40B4-BE49-F238E27FC236}">
                  <a16:creationId xmlns:a16="http://schemas.microsoft.com/office/drawing/2014/main" id="{AE53BD9A-9C56-4A4E-BE3B-DC5B509F500E}"/>
                </a:ext>
              </a:extLst>
            </p:cNvPr>
            <p:cNvGrpSpPr/>
            <p:nvPr/>
          </p:nvGrpSpPr>
          <p:grpSpPr>
            <a:xfrm>
              <a:off x="6720642" y="3268015"/>
              <a:ext cx="784355" cy="313328"/>
              <a:chOff x="6720642" y="3268015"/>
              <a:chExt cx="784355" cy="313328"/>
            </a:xfrm>
          </p:grpSpPr>
          <p:sp>
            <p:nvSpPr>
              <p:cNvPr id="35" name="גרפיקה 376">
                <a:extLst>
                  <a:ext uri="{FF2B5EF4-FFF2-40B4-BE49-F238E27FC236}">
                    <a16:creationId xmlns:a16="http://schemas.microsoft.com/office/drawing/2014/main" id="{EF4599E7-74C8-423E-BD9A-E40D2EAC446D}"/>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6" name="גרפיקה 376">
                <a:extLst>
                  <a:ext uri="{FF2B5EF4-FFF2-40B4-BE49-F238E27FC236}">
                    <a16:creationId xmlns:a16="http://schemas.microsoft.com/office/drawing/2014/main" id="{08C9A869-6EEF-429E-B84A-F432514FCF45}"/>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7" name="גרפיקה 376">
                <a:extLst>
                  <a:ext uri="{FF2B5EF4-FFF2-40B4-BE49-F238E27FC236}">
                    <a16:creationId xmlns:a16="http://schemas.microsoft.com/office/drawing/2014/main" id="{F0243AB6-F328-420B-9F15-706440695382}"/>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8" name="גרפיקה 376">
                <a:extLst>
                  <a:ext uri="{FF2B5EF4-FFF2-40B4-BE49-F238E27FC236}">
                    <a16:creationId xmlns:a16="http://schemas.microsoft.com/office/drawing/2014/main" id="{D13E7CAA-99FD-4D8C-9B6F-AB4E89053535}"/>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 name="גרפיקה 376">
                <a:extLst>
                  <a:ext uri="{FF2B5EF4-FFF2-40B4-BE49-F238E27FC236}">
                    <a16:creationId xmlns:a16="http://schemas.microsoft.com/office/drawing/2014/main" id="{C280AC69-6DEA-45F0-95C3-C9E58062473C}"/>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6" name="גרפיקה 376">
              <a:extLst>
                <a:ext uri="{FF2B5EF4-FFF2-40B4-BE49-F238E27FC236}">
                  <a16:creationId xmlns:a16="http://schemas.microsoft.com/office/drawing/2014/main" id="{22017C3F-7FF3-488D-A4F0-8EE4CD694777}"/>
                </a:ext>
              </a:extLst>
            </p:cNvPr>
            <p:cNvGrpSpPr/>
            <p:nvPr/>
          </p:nvGrpSpPr>
          <p:grpSpPr>
            <a:xfrm>
              <a:off x="6633830" y="3359558"/>
              <a:ext cx="720604" cy="630879"/>
              <a:chOff x="6633830" y="3359558"/>
              <a:chExt cx="720604" cy="630879"/>
            </a:xfrm>
          </p:grpSpPr>
          <p:sp>
            <p:nvSpPr>
              <p:cNvPr id="27" name="גרפיקה 376">
                <a:extLst>
                  <a:ext uri="{FF2B5EF4-FFF2-40B4-BE49-F238E27FC236}">
                    <a16:creationId xmlns:a16="http://schemas.microsoft.com/office/drawing/2014/main" id="{4E20E0AD-B9C3-4161-9B19-9FBC221B3D25}"/>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219AC4D3-479D-4273-AC47-C6E82D20D846}"/>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9" name="גרפיקה 376">
                <a:extLst>
                  <a:ext uri="{FF2B5EF4-FFF2-40B4-BE49-F238E27FC236}">
                    <a16:creationId xmlns:a16="http://schemas.microsoft.com/office/drawing/2014/main" id="{C8147FA8-AB21-4111-8037-A6EA4269D3A9}"/>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AF2992C8-BF15-435B-A479-283C06672D41}"/>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6B8D42FE-9C08-451D-8C46-2AAAE84EA976}"/>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3A6388A-6F2C-4C6E-9D74-C58835CAD133}"/>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A98C1188-2374-408F-9BE9-E0906695C362}"/>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34" name="גרפיקה 376">
                <a:extLst>
                  <a:ext uri="{FF2B5EF4-FFF2-40B4-BE49-F238E27FC236}">
                    <a16:creationId xmlns:a16="http://schemas.microsoft.com/office/drawing/2014/main" id="{997F02F0-4343-422F-9F8A-A96776968421}"/>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40" name="תמונה 39">
            <a:extLst>
              <a:ext uri="{FF2B5EF4-FFF2-40B4-BE49-F238E27FC236}">
                <a16:creationId xmlns:a16="http://schemas.microsoft.com/office/drawing/2014/main" id="{91D90036-B4F5-4500-B996-36F95436AA11}"/>
              </a:ext>
            </a:extLst>
          </p:cNvPr>
          <p:cNvPicPr>
            <a:picLocks noChangeAspect="1"/>
          </p:cNvPicPr>
          <p:nvPr userDrawn="1"/>
        </p:nvPicPr>
        <p:blipFill>
          <a:blip r:embed="rId4"/>
          <a:stretch>
            <a:fillRect/>
          </a:stretch>
        </p:blipFill>
        <p:spPr>
          <a:xfrm>
            <a:off x="3114083" y="3335918"/>
            <a:ext cx="163662" cy="141198"/>
          </a:xfrm>
          <a:prstGeom prst="rect">
            <a:avLst/>
          </a:prstGeom>
        </p:spPr>
      </p:pic>
    </p:spTree>
    <p:extLst>
      <p:ext uri="{BB962C8B-B14F-4D97-AF65-F5344CB8AC3E}">
        <p14:creationId xmlns:p14="http://schemas.microsoft.com/office/powerpoint/2010/main" val="290468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שקף דיון פתוח">
  <p:cSld name="TITLE_AND_BODY_1_1">
    <p:bg>
      <p:bgPr>
        <a:solidFill>
          <a:schemeClr val="tx1"/>
        </a:solidFill>
        <a:effectLst/>
      </p:bgPr>
    </p:bg>
    <p:spTree>
      <p:nvGrpSpPr>
        <p:cNvPr id="1" name="Shape 118"/>
        <p:cNvGrpSpPr/>
        <p:nvPr/>
      </p:nvGrpSpPr>
      <p:grpSpPr>
        <a:xfrm>
          <a:off x="0" y="0"/>
          <a:ext cx="0" cy="0"/>
          <a:chOff x="0" y="0"/>
          <a:chExt cx="0" cy="0"/>
        </a:xfrm>
      </p:grpSpPr>
      <p:pic>
        <p:nvPicPr>
          <p:cNvPr id="16" name="תמונה 15" descr="תמונה שמכילה שחור, לבן, מחשב, כהה&#10;&#10;התיאור נוצר באופן אוטומטי">
            <a:extLst>
              <a:ext uri="{FF2B5EF4-FFF2-40B4-BE49-F238E27FC236}">
                <a16:creationId xmlns:a16="http://schemas.microsoft.com/office/drawing/2014/main" id="{370858DC-6CE9-40BE-8788-4D220D9B08C9}"/>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119" name="Google Shape;119;p13"/>
          <p:cNvSpPr/>
          <p:nvPr/>
        </p:nvSpPr>
        <p:spPr>
          <a:xfrm rot="4075860">
            <a:off x="8169993" y="59390"/>
            <a:ext cx="393641" cy="393641"/>
          </a:xfrm>
          <a:prstGeom prst="wedgeEllipseCallout">
            <a:avLst>
              <a:gd name="adj1" fmla="val -20833"/>
              <a:gd name="adj2" fmla="val 625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553375" y="542575"/>
            <a:ext cx="67917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txBox="1">
            <a:spLocks noGrp="1"/>
          </p:cNvSpPr>
          <p:nvPr>
            <p:ph type="title"/>
          </p:nvPr>
        </p:nvSpPr>
        <p:spPr>
          <a:xfrm>
            <a:off x="780150" y="723700"/>
            <a:ext cx="60660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122" name="Google Shape;122;p13"/>
          <p:cNvSpPr txBox="1">
            <a:spLocks noGrp="1"/>
          </p:cNvSpPr>
          <p:nvPr>
            <p:ph type="body" idx="1"/>
          </p:nvPr>
        </p:nvSpPr>
        <p:spPr>
          <a:xfrm>
            <a:off x="742050" y="1714450"/>
            <a:ext cx="6066000" cy="2666100"/>
          </a:xfrm>
          <a:prstGeom prst="rect">
            <a:avLst/>
          </a:prstGeom>
        </p:spPr>
        <p:txBody>
          <a:bodyPr spcFirstLastPara="1" wrap="square" lIns="0" tIns="0" rIns="0" bIns="0" anchor="t" anchorCtr="0">
            <a:noAutofit/>
          </a:bodyPr>
          <a:lstStyle>
            <a:lvl1pPr marL="419100" lvl="0" indent="-285750" rtl="1">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23" name="Google Shape;123;p13"/>
          <p:cNvSpPr/>
          <p:nvPr/>
        </p:nvSpPr>
        <p:spPr>
          <a:xfrm rot="-7039737">
            <a:off x="73361" y="4339918"/>
            <a:ext cx="301896" cy="301896"/>
          </a:xfrm>
          <a:prstGeom prst="wedgeEllipseCallout">
            <a:avLst>
              <a:gd name="adj1" fmla="val -35444"/>
              <a:gd name="adj2" fmla="val 67623"/>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rot="2465296">
            <a:off x="163228" y="3363993"/>
            <a:ext cx="612580" cy="612580"/>
          </a:xfrm>
          <a:prstGeom prst="wedgeEllipse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473048" y="661125"/>
            <a:ext cx="261900" cy="26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377350" y="5766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09475" y="2414450"/>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91700" y="2314625"/>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593310">
            <a:off x="6834392" y="941741"/>
            <a:ext cx="2141718" cy="2141718"/>
          </a:xfrm>
          <a:prstGeom prst="wedgeEllipseCallout">
            <a:avLst>
              <a:gd name="adj1" fmla="val 44376"/>
              <a:gd name="adj2" fmla="val 48708"/>
            </a:avLst>
          </a:prstGeom>
          <a:solidFill>
            <a:schemeClr val="lt1"/>
          </a:solidFill>
          <a:ln w="19050" cap="flat" cmpd="sng">
            <a:solidFill>
              <a:schemeClr val="accent1"/>
            </a:solidFill>
            <a:prstDash val="solid"/>
            <a:round/>
            <a:headEnd type="none" w="sm" len="sm"/>
            <a:tailEnd type="none" w="sm" len="sm"/>
          </a:ln>
          <a:effectLst>
            <a:outerShdw dist="47625" dir="3060000" algn="bl" rotWithShape="0">
              <a:schemeClr val="accent1"/>
            </a:outerShdw>
          </a:effectLst>
        </p:spPr>
        <p:txBody>
          <a:bodyPr spcFirstLastPara="1" wrap="square" lIns="0" tIns="91425" rIns="0" bIns="91425" anchor="ctr" anchorCtr="0">
            <a:noAutofit/>
          </a:bodyPr>
          <a:lstStyle/>
          <a:p>
            <a:pPr marL="0" lvl="0" indent="0" algn="ctr" rtl="1">
              <a:lnSpc>
                <a:spcPct val="70000"/>
              </a:lnSpc>
              <a:spcBef>
                <a:spcPts val="0"/>
              </a:spcBef>
              <a:spcAft>
                <a:spcPts val="0"/>
              </a:spcAft>
              <a:buNone/>
            </a:pPr>
            <a:r>
              <a:rPr lang="iw" sz="2400" dirty="0">
                <a:solidFill>
                  <a:schemeClr val="bg2"/>
                </a:solidFill>
                <a:latin typeface="Arimo"/>
                <a:ea typeface="Arimo"/>
                <a:cs typeface="+mj-cs"/>
                <a:sym typeface="Arimo"/>
              </a:rPr>
              <a:t>מה דעתכם?</a:t>
            </a:r>
            <a:endParaRPr sz="2400" dirty="0">
              <a:solidFill>
                <a:schemeClr val="bg2"/>
              </a:solidFill>
              <a:latin typeface="Arimo"/>
              <a:ea typeface="Arimo"/>
              <a:cs typeface="+mj-cs"/>
              <a:sym typeface="Arimo"/>
            </a:endParaRPr>
          </a:p>
          <a:p>
            <a:pPr marL="0" lvl="0" indent="0" algn="ctr" rtl="1">
              <a:lnSpc>
                <a:spcPct val="70000"/>
              </a:lnSpc>
              <a:spcBef>
                <a:spcPts val="0"/>
              </a:spcBef>
              <a:spcAft>
                <a:spcPts val="0"/>
              </a:spcAft>
              <a:buNone/>
            </a:pPr>
            <a:r>
              <a:rPr lang="iw" sz="4800" b="1" dirty="0">
                <a:solidFill>
                  <a:schemeClr val="bg2"/>
                </a:solidFill>
                <a:latin typeface="Arimo"/>
                <a:ea typeface="Arimo"/>
                <a:cs typeface="+mj-cs"/>
                <a:sym typeface="Arimo"/>
              </a:rPr>
              <a:t>דברו</a:t>
            </a:r>
            <a:endParaRPr sz="4800" b="1" dirty="0">
              <a:solidFill>
                <a:schemeClr val="bg2"/>
              </a:solidFill>
              <a:latin typeface="Arimo"/>
              <a:ea typeface="Arimo"/>
              <a:cs typeface="+mj-cs"/>
              <a:sym typeface="Arimo"/>
            </a:endParaRPr>
          </a:p>
        </p:txBody>
      </p:sp>
      <p:sp>
        <p:nvSpPr>
          <p:cNvPr id="130" name="Google Shape;130;p13"/>
          <p:cNvSpPr/>
          <p:nvPr/>
        </p:nvSpPr>
        <p:spPr>
          <a:xfrm rot="3453926">
            <a:off x="7046313" y="174512"/>
            <a:ext cx="899995" cy="899995"/>
          </a:xfrm>
          <a:prstGeom prst="wedgeEllipseCallout">
            <a:avLst>
              <a:gd name="adj1" fmla="val -22417"/>
              <a:gd name="adj2" fmla="val 76018"/>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4268176">
            <a:off x="89983" y="2585399"/>
            <a:ext cx="900041" cy="900041"/>
          </a:xfrm>
          <a:prstGeom prst="wedgeEllipseCallout">
            <a:avLst>
              <a:gd name="adj1" fmla="val -20833"/>
              <a:gd name="adj2" fmla="val 6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גרפיקה 378">
            <a:extLst>
              <a:ext uri="{FF2B5EF4-FFF2-40B4-BE49-F238E27FC236}">
                <a16:creationId xmlns:a16="http://schemas.microsoft.com/office/drawing/2014/main" id="{D8D0025A-9FAA-4E41-8FED-334E070D8D98}"/>
              </a:ext>
            </a:extLst>
          </p:cNvPr>
          <p:cNvGrpSpPr/>
          <p:nvPr userDrawn="1"/>
        </p:nvGrpSpPr>
        <p:grpSpPr>
          <a:xfrm rot="21188512">
            <a:off x="7147910" y="239411"/>
            <a:ext cx="621983" cy="738559"/>
            <a:chOff x="5503193" y="3290848"/>
            <a:chExt cx="621983" cy="738559"/>
          </a:xfrm>
        </p:grpSpPr>
        <p:grpSp>
          <p:nvGrpSpPr>
            <p:cNvPr id="18" name="גרפיקה 378">
              <a:extLst>
                <a:ext uri="{FF2B5EF4-FFF2-40B4-BE49-F238E27FC236}">
                  <a16:creationId xmlns:a16="http://schemas.microsoft.com/office/drawing/2014/main" id="{A2682821-826F-49BD-BB5E-59FAD131CB26}"/>
                </a:ext>
              </a:extLst>
            </p:cNvPr>
            <p:cNvGrpSpPr/>
            <p:nvPr/>
          </p:nvGrpSpPr>
          <p:grpSpPr>
            <a:xfrm rot="21188512">
              <a:off x="5503193" y="3377013"/>
              <a:ext cx="621983" cy="550299"/>
              <a:chOff x="5503193" y="3377013"/>
              <a:chExt cx="621983" cy="550299"/>
            </a:xfrm>
          </p:grpSpPr>
          <p:sp>
            <p:nvSpPr>
              <p:cNvPr id="28" name="גרפיקה 378">
                <a:extLst>
                  <a:ext uri="{FF2B5EF4-FFF2-40B4-BE49-F238E27FC236}">
                    <a16:creationId xmlns:a16="http://schemas.microsoft.com/office/drawing/2014/main" id="{03D2EBF7-0D0B-4E6D-9C34-6FAA6F0A0ECF}"/>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29" name="גרפיקה 378">
                <a:extLst>
                  <a:ext uri="{FF2B5EF4-FFF2-40B4-BE49-F238E27FC236}">
                    <a16:creationId xmlns:a16="http://schemas.microsoft.com/office/drawing/2014/main" id="{0E1BE468-7A0D-4F05-A749-584BFD41E783}"/>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30" name="גרפיקה 378">
                <a:extLst>
                  <a:ext uri="{FF2B5EF4-FFF2-40B4-BE49-F238E27FC236}">
                    <a16:creationId xmlns:a16="http://schemas.microsoft.com/office/drawing/2014/main" id="{A4708E48-133D-43F1-990A-B2DC1EA4C503}"/>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31" name="גרפיקה 378">
                <a:extLst>
                  <a:ext uri="{FF2B5EF4-FFF2-40B4-BE49-F238E27FC236}">
                    <a16:creationId xmlns:a16="http://schemas.microsoft.com/office/drawing/2014/main" id="{B521E54D-B780-4486-B519-2D9E40AEF0A7}"/>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32" name="גרפיקה 378">
                <a:extLst>
                  <a:ext uri="{FF2B5EF4-FFF2-40B4-BE49-F238E27FC236}">
                    <a16:creationId xmlns:a16="http://schemas.microsoft.com/office/drawing/2014/main" id="{BB235690-ED6F-4825-BED4-7C2F68D62D8C}"/>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19" name="גרפיקה 378">
              <a:extLst>
                <a:ext uri="{FF2B5EF4-FFF2-40B4-BE49-F238E27FC236}">
                  <a16:creationId xmlns:a16="http://schemas.microsoft.com/office/drawing/2014/main" id="{7DECCA5B-3309-4CAB-8ADB-18AD4BD9ACD4}"/>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20" name="גרפיקה 378">
              <a:extLst>
                <a:ext uri="{FF2B5EF4-FFF2-40B4-BE49-F238E27FC236}">
                  <a16:creationId xmlns:a16="http://schemas.microsoft.com/office/drawing/2014/main" id="{F910A1CE-27CE-4587-A4A0-C35B1E201384}"/>
                </a:ext>
              </a:extLst>
            </p:cNvPr>
            <p:cNvGrpSpPr/>
            <p:nvPr/>
          </p:nvGrpSpPr>
          <p:grpSpPr>
            <a:xfrm rot="21188512">
              <a:off x="5738518" y="3290848"/>
              <a:ext cx="260668" cy="470651"/>
              <a:chOff x="5738518" y="3290848"/>
              <a:chExt cx="260668" cy="470651"/>
            </a:xfrm>
          </p:grpSpPr>
          <p:sp>
            <p:nvSpPr>
              <p:cNvPr id="26" name="גרפיקה 378">
                <a:extLst>
                  <a:ext uri="{FF2B5EF4-FFF2-40B4-BE49-F238E27FC236}">
                    <a16:creationId xmlns:a16="http://schemas.microsoft.com/office/drawing/2014/main" id="{9EBBEE95-8EA3-43D4-9EDE-4CDF6865E004}"/>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27" name="גרפיקה 378">
                <a:extLst>
                  <a:ext uri="{FF2B5EF4-FFF2-40B4-BE49-F238E27FC236}">
                    <a16:creationId xmlns:a16="http://schemas.microsoft.com/office/drawing/2014/main" id="{89EC5F9F-EC87-4A7D-A857-D1412806C385}"/>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21" name="גרפיקה 378">
              <a:extLst>
                <a:ext uri="{FF2B5EF4-FFF2-40B4-BE49-F238E27FC236}">
                  <a16:creationId xmlns:a16="http://schemas.microsoft.com/office/drawing/2014/main" id="{CD0305C8-BCD0-4645-A18A-6D6D1A4BA45C}"/>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22" name="גרפיקה 378">
              <a:extLst>
                <a:ext uri="{FF2B5EF4-FFF2-40B4-BE49-F238E27FC236}">
                  <a16:creationId xmlns:a16="http://schemas.microsoft.com/office/drawing/2014/main" id="{D4D11705-E395-4443-9585-1FDC6D44585F}"/>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23" name="גרפיקה 378">
              <a:extLst>
                <a:ext uri="{FF2B5EF4-FFF2-40B4-BE49-F238E27FC236}">
                  <a16:creationId xmlns:a16="http://schemas.microsoft.com/office/drawing/2014/main" id="{67F8CB56-8D0B-4251-930E-D8F0D4280FBB}"/>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4" name="גרפיקה 378">
              <a:extLst>
                <a:ext uri="{FF2B5EF4-FFF2-40B4-BE49-F238E27FC236}">
                  <a16:creationId xmlns:a16="http://schemas.microsoft.com/office/drawing/2014/main" id="{D2882FA2-3ECF-4C4B-9336-F59BD29FDEEF}"/>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5" name="גרפיקה 378">
              <a:extLst>
                <a:ext uri="{FF2B5EF4-FFF2-40B4-BE49-F238E27FC236}">
                  <a16:creationId xmlns:a16="http://schemas.microsoft.com/office/drawing/2014/main" id="{AA33DEE7-A486-42AF-9B36-C8CFADA2495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שקף תוכן חלוקה לשתיים">
  <p:cSld name="SECTION_TITLE_AND_DESCRIPTION">
    <p:spTree>
      <p:nvGrpSpPr>
        <p:cNvPr id="1" name="Shape 133"/>
        <p:cNvGrpSpPr/>
        <p:nvPr/>
      </p:nvGrpSpPr>
      <p:grpSpPr>
        <a:xfrm>
          <a:off x="0" y="0"/>
          <a:ext cx="0" cy="0"/>
          <a:chOff x="0" y="0"/>
          <a:chExt cx="0" cy="0"/>
        </a:xfrm>
      </p:grpSpPr>
      <p:sp>
        <p:nvSpPr>
          <p:cNvPr id="134" name="Google Shape;134;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a:spLocks noGrp="1"/>
          </p:cNvSpPr>
          <p:nvPr>
            <p:ph type="title"/>
          </p:nvPr>
        </p:nvSpPr>
        <p:spPr>
          <a:xfrm>
            <a:off x="5024100" y="1000439"/>
            <a:ext cx="3374400" cy="1431900"/>
          </a:xfrm>
          <a:prstGeom prst="rect">
            <a:avLst/>
          </a:prstGeom>
        </p:spPr>
        <p:txBody>
          <a:bodyPr spcFirstLastPara="1" wrap="square" lIns="0" tIns="0" rIns="0" bIns="0" anchor="b" anchorCtr="0">
            <a:noAutofit/>
          </a:bodyPr>
          <a:lstStyle>
            <a:lvl1pPr lvl="0" algn="r" rtl="1">
              <a:spcBef>
                <a:spcPts val="0"/>
              </a:spcBef>
              <a:spcAft>
                <a:spcPts val="0"/>
              </a:spcAft>
              <a:buClr>
                <a:schemeClr val="dk2"/>
              </a:buClr>
              <a:buSzPts val="4200"/>
              <a:buNone/>
              <a:defRPr sz="4200">
                <a:solidFill>
                  <a:schemeClr val="dk2"/>
                </a:solidFill>
                <a:cs typeface="+mj-cs"/>
              </a:defRPr>
            </a:lvl1pPr>
            <a:lvl2pPr lvl="1" algn="r" rtl="1">
              <a:spcBef>
                <a:spcPts val="0"/>
              </a:spcBef>
              <a:spcAft>
                <a:spcPts val="0"/>
              </a:spcAft>
              <a:buClr>
                <a:schemeClr val="dk2"/>
              </a:buClr>
              <a:buSzPts val="4200"/>
              <a:buNone/>
              <a:defRPr sz="4200">
                <a:solidFill>
                  <a:schemeClr val="dk2"/>
                </a:solidFill>
              </a:defRPr>
            </a:lvl2pPr>
            <a:lvl3pPr lvl="2" algn="r" rtl="1">
              <a:spcBef>
                <a:spcPts val="0"/>
              </a:spcBef>
              <a:spcAft>
                <a:spcPts val="0"/>
              </a:spcAft>
              <a:buClr>
                <a:schemeClr val="dk2"/>
              </a:buClr>
              <a:buSzPts val="4200"/>
              <a:buNone/>
              <a:defRPr sz="4200">
                <a:solidFill>
                  <a:schemeClr val="dk2"/>
                </a:solidFill>
              </a:defRPr>
            </a:lvl3pPr>
            <a:lvl4pPr lvl="3" algn="r" rtl="1">
              <a:spcBef>
                <a:spcPts val="0"/>
              </a:spcBef>
              <a:spcAft>
                <a:spcPts val="0"/>
              </a:spcAft>
              <a:buClr>
                <a:schemeClr val="dk2"/>
              </a:buClr>
              <a:buSzPts val="4200"/>
              <a:buNone/>
              <a:defRPr sz="4200">
                <a:solidFill>
                  <a:schemeClr val="dk2"/>
                </a:solidFill>
              </a:defRPr>
            </a:lvl4pPr>
            <a:lvl5pPr lvl="4" algn="r" rtl="1">
              <a:spcBef>
                <a:spcPts val="0"/>
              </a:spcBef>
              <a:spcAft>
                <a:spcPts val="0"/>
              </a:spcAft>
              <a:buClr>
                <a:schemeClr val="dk2"/>
              </a:buClr>
              <a:buSzPts val="4200"/>
              <a:buNone/>
              <a:defRPr sz="4200">
                <a:solidFill>
                  <a:schemeClr val="dk2"/>
                </a:solidFill>
              </a:defRPr>
            </a:lvl5pPr>
            <a:lvl6pPr lvl="5" algn="r" rtl="1">
              <a:spcBef>
                <a:spcPts val="0"/>
              </a:spcBef>
              <a:spcAft>
                <a:spcPts val="0"/>
              </a:spcAft>
              <a:buClr>
                <a:schemeClr val="dk2"/>
              </a:buClr>
              <a:buSzPts val="4200"/>
              <a:buNone/>
              <a:defRPr sz="4200">
                <a:solidFill>
                  <a:schemeClr val="dk2"/>
                </a:solidFill>
              </a:defRPr>
            </a:lvl6pPr>
            <a:lvl7pPr lvl="6" algn="r" rtl="1">
              <a:spcBef>
                <a:spcPts val="0"/>
              </a:spcBef>
              <a:spcAft>
                <a:spcPts val="0"/>
              </a:spcAft>
              <a:buClr>
                <a:schemeClr val="dk2"/>
              </a:buClr>
              <a:buSzPts val="4200"/>
              <a:buNone/>
              <a:defRPr sz="4200">
                <a:solidFill>
                  <a:schemeClr val="dk2"/>
                </a:solidFill>
              </a:defRPr>
            </a:lvl7pPr>
            <a:lvl8pPr lvl="7" algn="r" rtl="1">
              <a:spcBef>
                <a:spcPts val="0"/>
              </a:spcBef>
              <a:spcAft>
                <a:spcPts val="0"/>
              </a:spcAft>
              <a:buClr>
                <a:schemeClr val="dk2"/>
              </a:buClr>
              <a:buSzPts val="4200"/>
              <a:buNone/>
              <a:defRPr sz="4200">
                <a:solidFill>
                  <a:schemeClr val="dk2"/>
                </a:solidFill>
              </a:defRPr>
            </a:lvl8pPr>
            <a:lvl9pPr lvl="8" algn="r" rtl="1">
              <a:spcBef>
                <a:spcPts val="0"/>
              </a:spcBef>
              <a:spcAft>
                <a:spcPts val="0"/>
              </a:spcAft>
              <a:buClr>
                <a:schemeClr val="dk2"/>
              </a:buClr>
              <a:buSzPts val="4200"/>
              <a:buNone/>
              <a:defRPr sz="4200">
                <a:solidFill>
                  <a:schemeClr val="dk2"/>
                </a:solidFill>
              </a:defRPr>
            </a:lvl9pPr>
          </a:lstStyle>
          <a:p>
            <a:endParaRPr dirty="0"/>
          </a:p>
        </p:txBody>
      </p:sp>
      <p:sp>
        <p:nvSpPr>
          <p:cNvPr id="137" name="Google Shape;137;p14"/>
          <p:cNvSpPr txBox="1">
            <a:spLocks noGrp="1"/>
          </p:cNvSpPr>
          <p:nvPr>
            <p:ph type="subTitle" idx="1"/>
          </p:nvPr>
        </p:nvSpPr>
        <p:spPr>
          <a:xfrm>
            <a:off x="5024100" y="2571750"/>
            <a:ext cx="3374400" cy="2086800"/>
          </a:xfrm>
          <a:prstGeom prst="rect">
            <a:avLst/>
          </a:prstGeom>
        </p:spPr>
        <p:txBody>
          <a:bodyPr spcFirstLastPara="1" wrap="square" lIns="0" tIns="0" rIns="0" bIns="0" anchor="t" anchorCtr="0">
            <a:noAutofit/>
          </a:bodyPr>
          <a:lstStyle>
            <a:lvl1pPr marL="0" lvl="0" indent="0" algn="r" rtl="1">
              <a:lnSpc>
                <a:spcPct val="100000"/>
              </a:lnSpc>
              <a:spcBef>
                <a:spcPts val="0"/>
              </a:spcBef>
              <a:spcAft>
                <a:spcPts val="0"/>
              </a:spcAft>
              <a:buSzPts val="1500"/>
              <a:buNone/>
              <a:defRPr>
                <a:cs typeface="+mj-cs"/>
              </a:defRPr>
            </a:lvl1pPr>
            <a:lvl2pPr lvl="1" rtl="1">
              <a:lnSpc>
                <a:spcPct val="100000"/>
              </a:lnSpc>
              <a:spcBef>
                <a:spcPts val="0"/>
              </a:spcBef>
              <a:spcAft>
                <a:spcPts val="0"/>
              </a:spcAft>
              <a:buSzPts val="1500"/>
              <a:buNone/>
              <a:defRPr/>
            </a:lvl2pPr>
            <a:lvl3pPr lvl="2" rtl="1">
              <a:lnSpc>
                <a:spcPct val="100000"/>
              </a:lnSpc>
              <a:spcBef>
                <a:spcPts val="0"/>
              </a:spcBef>
              <a:spcAft>
                <a:spcPts val="0"/>
              </a:spcAft>
              <a:buSzPts val="1500"/>
              <a:buNone/>
              <a:defRPr/>
            </a:lvl3pPr>
            <a:lvl4pPr lvl="3" rtl="1">
              <a:lnSpc>
                <a:spcPct val="100000"/>
              </a:lnSpc>
              <a:spcBef>
                <a:spcPts val="0"/>
              </a:spcBef>
              <a:spcAft>
                <a:spcPts val="0"/>
              </a:spcAft>
              <a:buSzPts val="1500"/>
              <a:buNone/>
              <a:defRPr/>
            </a:lvl4pPr>
            <a:lvl5pPr lvl="4" rtl="1">
              <a:lnSpc>
                <a:spcPct val="100000"/>
              </a:lnSpc>
              <a:spcBef>
                <a:spcPts val="0"/>
              </a:spcBef>
              <a:spcAft>
                <a:spcPts val="0"/>
              </a:spcAft>
              <a:buSzPts val="1500"/>
              <a:buNone/>
              <a:defRPr/>
            </a:lvl5pPr>
            <a:lvl6pPr lvl="5" rtl="1">
              <a:lnSpc>
                <a:spcPct val="100000"/>
              </a:lnSpc>
              <a:spcBef>
                <a:spcPts val="0"/>
              </a:spcBef>
              <a:spcAft>
                <a:spcPts val="0"/>
              </a:spcAft>
              <a:buSzPts val="1500"/>
              <a:buNone/>
              <a:defRPr/>
            </a:lvl6pPr>
            <a:lvl7pPr lvl="6" rtl="1">
              <a:lnSpc>
                <a:spcPct val="100000"/>
              </a:lnSpc>
              <a:spcBef>
                <a:spcPts val="0"/>
              </a:spcBef>
              <a:spcAft>
                <a:spcPts val="0"/>
              </a:spcAft>
              <a:buSzPts val="1500"/>
              <a:buNone/>
              <a:defRPr/>
            </a:lvl7pPr>
            <a:lvl8pPr lvl="7" rtl="1">
              <a:lnSpc>
                <a:spcPct val="100000"/>
              </a:lnSpc>
              <a:spcBef>
                <a:spcPts val="0"/>
              </a:spcBef>
              <a:spcAft>
                <a:spcPts val="0"/>
              </a:spcAft>
              <a:buSzPts val="1500"/>
              <a:buNone/>
              <a:defRPr/>
            </a:lvl8pPr>
            <a:lvl9pPr lvl="8" rtl="1">
              <a:lnSpc>
                <a:spcPct val="100000"/>
              </a:lnSpc>
              <a:spcBef>
                <a:spcPts val="0"/>
              </a:spcBef>
              <a:spcAft>
                <a:spcPts val="0"/>
              </a:spcAft>
              <a:buSzPts val="1500"/>
              <a:buNone/>
              <a:defRPr/>
            </a:lvl9pPr>
          </a:lstStyle>
          <a:p>
            <a:endParaRPr dirty="0"/>
          </a:p>
        </p:txBody>
      </p:sp>
      <p:sp>
        <p:nvSpPr>
          <p:cNvPr id="138" name="Google Shape;138;p14"/>
          <p:cNvSpPr txBox="1">
            <a:spLocks noGrp="1"/>
          </p:cNvSpPr>
          <p:nvPr>
            <p:ph type="body" idx="2"/>
          </p:nvPr>
        </p:nvSpPr>
        <p:spPr>
          <a:xfrm>
            <a:off x="540000" y="540000"/>
            <a:ext cx="3743700" cy="4063500"/>
          </a:xfrm>
          <a:prstGeom prst="rect">
            <a:avLst/>
          </a:prstGeom>
        </p:spPr>
        <p:txBody>
          <a:bodyPr spcFirstLastPara="1" wrap="square" lIns="0" tIns="0" rIns="0" bIns="0" anchor="ctr" anchorCtr="0">
            <a:noAutofit/>
          </a:bodyPr>
          <a:lstStyle>
            <a:lvl1pPr marL="285750" lvl="0" indent="-285750" algn="r" rtl="1">
              <a:lnSpc>
                <a:spcPct val="100000"/>
              </a:lnSpc>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cxnSp>
        <p:nvCxnSpPr>
          <p:cNvPr id="139" name="Google Shape;139;p14"/>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40" name="Google Shape;140;p14"/>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034498" y="1052375"/>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67550" y="4181500"/>
            <a:ext cx="95700" cy="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59050" y="4085800"/>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63250" y="3979875"/>
            <a:ext cx="36000" cy="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idx="3"/>
          </p:nvPr>
        </p:nvSpPr>
        <p:spPr>
          <a:xfrm>
            <a:off x="8357675" y="591959"/>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4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D7717C-9758-4594-A807-AB1EFF4F1E14}"/>
              </a:ext>
            </a:extLst>
          </p:cNvPr>
          <p:cNvSpPr>
            <a:spLocks noGrp="1"/>
          </p:cNvSpPr>
          <p:nvPr>
            <p:ph type="title" hasCustomPrompt="1"/>
          </p:nvPr>
        </p:nvSpPr>
        <p:spPr/>
        <p:txBody>
          <a:bodyPr/>
          <a:lstStyle>
            <a:lvl1pPr>
              <a:defRPr baseline="0"/>
            </a:lvl1pPr>
          </a:lstStyle>
          <a:p>
            <a:r>
              <a:rPr lang="he-IL" dirty="0"/>
              <a:t>כותרת של השקופית</a:t>
            </a:r>
          </a:p>
        </p:txBody>
      </p:sp>
      <p:sp>
        <p:nvSpPr>
          <p:cNvPr id="3" name="מציין מיקום של תאריך 2">
            <a:extLst>
              <a:ext uri="{FF2B5EF4-FFF2-40B4-BE49-F238E27FC236}">
                <a16:creationId xmlns:a16="http://schemas.microsoft.com/office/drawing/2014/main" id="{626D0295-CE7B-45ED-B56B-5A852B0035F9}"/>
              </a:ext>
            </a:extLst>
          </p:cNvPr>
          <p:cNvSpPr>
            <a:spLocks noGrp="1"/>
          </p:cNvSpPr>
          <p:nvPr>
            <p:ph type="dt" sz="half" idx="10"/>
          </p:nvPr>
        </p:nvSpPr>
        <p:spPr/>
        <p:txBody>
          <a:bodyPr/>
          <a:lstStyle/>
          <a:p>
            <a:fld id="{0FFA9ECB-541B-469D-A10A-B442D0EAB148}" type="datetimeFigureOut">
              <a:rPr lang="he-IL" smtClean="0"/>
              <a:t>י"ז/אדר ב/תשפ"ב</a:t>
            </a:fld>
            <a:endParaRPr lang="he-IL"/>
          </a:p>
        </p:txBody>
      </p:sp>
      <p:sp>
        <p:nvSpPr>
          <p:cNvPr id="4" name="מציין מיקום של כותרת תחתונה 3">
            <a:extLst>
              <a:ext uri="{FF2B5EF4-FFF2-40B4-BE49-F238E27FC236}">
                <a16:creationId xmlns:a16="http://schemas.microsoft.com/office/drawing/2014/main" id="{ABFAB375-2BA1-4466-8DF0-6A09659BEEF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8D06C33-15CB-43A0-B6A1-A46F67B2DDD7}"/>
              </a:ext>
            </a:extLst>
          </p:cNvPr>
          <p:cNvSpPr>
            <a:spLocks noGrp="1"/>
          </p:cNvSpPr>
          <p:nvPr>
            <p:ph type="sldNum" sz="quarter" idx="12"/>
          </p:nvPr>
        </p:nvSpPr>
        <p:spPr/>
        <p:txBody>
          <a:bodyPr/>
          <a:lstStyle/>
          <a:p>
            <a:fld id="{B608B192-AC21-4345-B933-4A01329BF6A2}" type="slidenum">
              <a:rPr lang="he-IL" smtClean="0"/>
              <a:t>‹#›</a:t>
            </a:fld>
            <a:endParaRPr lang="he-IL"/>
          </a:p>
        </p:txBody>
      </p:sp>
      <p:grpSp>
        <p:nvGrpSpPr>
          <p:cNvPr id="9" name="קבוצה 8"/>
          <p:cNvGrpSpPr/>
          <p:nvPr userDrawn="1"/>
        </p:nvGrpSpPr>
        <p:grpSpPr>
          <a:xfrm>
            <a:off x="149957" y="4744476"/>
            <a:ext cx="872979" cy="253112"/>
            <a:chOff x="5981700" y="549342"/>
            <a:chExt cx="1163972" cy="337482"/>
          </a:xfrm>
        </p:grpSpPr>
        <p:sp>
          <p:nvSpPr>
            <p:cNvPr id="10" name="אליפסה 9">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1" name="אליפסה 10">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2" name="אליפסה 11">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2903864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AB1365-BCAE-409C-8045-8925E7FC227D}"/>
              </a:ext>
            </a:extLst>
          </p:cNvPr>
          <p:cNvSpPr>
            <a:spLocks noGrp="1"/>
          </p:cNvSpPr>
          <p:nvPr>
            <p:ph type="title" hasCustomPrompt="1"/>
          </p:nvPr>
        </p:nvSpPr>
        <p:spPr>
          <a:xfrm>
            <a:off x="623888" y="1282304"/>
            <a:ext cx="7886700" cy="2139553"/>
          </a:xfrm>
        </p:spPr>
        <p:txBody>
          <a:bodyPr anchor="b"/>
          <a:lstStyle>
            <a:lvl1pPr>
              <a:defRPr sz="4500" baseline="0"/>
            </a:lvl1pPr>
          </a:lstStyle>
          <a:p>
            <a:r>
              <a:rPr lang="he-IL" dirty="0"/>
              <a:t>כותרת ראשית של השקופית</a:t>
            </a:r>
          </a:p>
        </p:txBody>
      </p:sp>
      <p:sp>
        <p:nvSpPr>
          <p:cNvPr id="3" name="מציין מיקום טקסט 2">
            <a:extLst>
              <a:ext uri="{FF2B5EF4-FFF2-40B4-BE49-F238E27FC236}">
                <a16:creationId xmlns:a16="http://schemas.microsoft.com/office/drawing/2014/main" id="{40786A49-2AE4-4558-A8EC-518A8211E295}"/>
              </a:ext>
            </a:extLst>
          </p:cNvPr>
          <p:cNvSpPr>
            <a:spLocks noGrp="1"/>
          </p:cNvSpPr>
          <p:nvPr>
            <p:ph type="body" idx="1" hasCustomPrompt="1"/>
          </p:nvPr>
        </p:nvSpPr>
        <p:spPr>
          <a:xfrm>
            <a:off x="623888" y="3442098"/>
            <a:ext cx="7886700" cy="1125140"/>
          </a:xfrm>
        </p:spPr>
        <p:txBody>
          <a:bodyPr/>
          <a:lstStyle>
            <a:lvl1pPr marL="0" indent="0">
              <a:buNone/>
              <a:defRPr sz="1800" baseline="0">
                <a:solidFill>
                  <a:schemeClr val="accent6">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he-IL" dirty="0"/>
              <a:t>כותרת משנית של השקופית</a:t>
            </a:r>
            <a:endParaRPr lang="en-US" dirty="0"/>
          </a:p>
        </p:txBody>
      </p:sp>
      <p:sp>
        <p:nvSpPr>
          <p:cNvPr id="4" name="מציין מיקום של תאריך 3">
            <a:extLst>
              <a:ext uri="{FF2B5EF4-FFF2-40B4-BE49-F238E27FC236}">
                <a16:creationId xmlns:a16="http://schemas.microsoft.com/office/drawing/2014/main" id="{43C04321-9560-41E9-A347-866CE6E6E9A5}"/>
              </a:ext>
            </a:extLst>
          </p:cNvPr>
          <p:cNvSpPr>
            <a:spLocks noGrp="1"/>
          </p:cNvSpPr>
          <p:nvPr>
            <p:ph type="dt" sz="half" idx="10"/>
          </p:nvPr>
        </p:nvSpPr>
        <p:spPr/>
        <p:txBody>
          <a:bodyPr/>
          <a:lstStyle/>
          <a:p>
            <a:fld id="{0FFA9ECB-541B-469D-A10A-B442D0EAB148}" type="datetimeFigureOut">
              <a:rPr lang="he-IL" smtClean="0"/>
              <a:t>י"ז/אדר ב/תשפ"ב</a:t>
            </a:fld>
            <a:endParaRPr lang="he-IL"/>
          </a:p>
        </p:txBody>
      </p:sp>
      <p:sp>
        <p:nvSpPr>
          <p:cNvPr id="5" name="מציין מיקום של כותרת תחתונה 4">
            <a:extLst>
              <a:ext uri="{FF2B5EF4-FFF2-40B4-BE49-F238E27FC236}">
                <a16:creationId xmlns:a16="http://schemas.microsoft.com/office/drawing/2014/main" id="{15D084E7-2442-4639-9653-D48C4E9A6DE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F58A2C0-D214-4189-AF3B-E9FD34851F78}"/>
              </a:ext>
            </a:extLst>
          </p:cNvPr>
          <p:cNvSpPr>
            <a:spLocks noGrp="1"/>
          </p:cNvSpPr>
          <p:nvPr>
            <p:ph type="sldNum" sz="quarter" idx="12"/>
          </p:nvPr>
        </p:nvSpPr>
        <p:spPr/>
        <p:txBody>
          <a:bodyPr/>
          <a:lstStyle/>
          <a:p>
            <a:fld id="{B608B192-AC21-4345-B933-4A01329BF6A2}" type="slidenum">
              <a:rPr lang="he-IL" smtClean="0"/>
              <a:t>‹#›</a:t>
            </a:fld>
            <a:endParaRPr lang="he-IL"/>
          </a:p>
        </p:txBody>
      </p:sp>
      <p:sp>
        <p:nvSpPr>
          <p:cNvPr id="14" name="משולש ישר-זווית 13">
            <a:extLst>
              <a:ext uri="{FF2B5EF4-FFF2-40B4-BE49-F238E27FC236}">
                <a16:creationId xmlns:a16="http://schemas.microsoft.com/office/drawing/2014/main" id="{44C677AF-A124-4AAC-AC1D-619292EF34C5}"/>
              </a:ext>
            </a:extLst>
          </p:cNvPr>
          <p:cNvSpPr/>
          <p:nvPr userDrawn="1"/>
        </p:nvSpPr>
        <p:spPr>
          <a:xfrm flipH="1">
            <a:off x="8629650" y="0"/>
            <a:ext cx="514350" cy="5143500"/>
          </a:xfrm>
          <a:prstGeom prst="rtTriangle">
            <a:avLst/>
          </a:prstGeom>
          <a:gradFill>
            <a:gsLst>
              <a:gs pos="100000">
                <a:srgbClr val="007FDE">
                  <a:alpha val="90000"/>
                </a:srgbClr>
              </a:gs>
              <a:gs pos="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5" name="משולש ישר-זווית 14">
            <a:extLst>
              <a:ext uri="{FF2B5EF4-FFF2-40B4-BE49-F238E27FC236}">
                <a16:creationId xmlns:a16="http://schemas.microsoft.com/office/drawing/2014/main" id="{28C74465-6AC4-4333-85A5-E30235CF7E7B}"/>
              </a:ext>
            </a:extLst>
          </p:cNvPr>
          <p:cNvSpPr/>
          <p:nvPr userDrawn="1"/>
        </p:nvSpPr>
        <p:spPr>
          <a:xfrm rot="10800000">
            <a:off x="8779669" y="0"/>
            <a:ext cx="364331" cy="4664868"/>
          </a:xfrm>
          <a:prstGeom prst="rtTriangle">
            <a:avLst/>
          </a:prstGeom>
          <a:gradFill>
            <a:gsLst>
              <a:gs pos="100000">
                <a:srgbClr val="007FDE">
                  <a:alpha val="90000"/>
                </a:srgbClr>
              </a:gs>
              <a:gs pos="0">
                <a:srgbClr val="159BFF">
                  <a:alpha val="9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6" name="משולש ישר-זווית 15">
            <a:extLst>
              <a:ext uri="{FF2B5EF4-FFF2-40B4-BE49-F238E27FC236}">
                <a16:creationId xmlns:a16="http://schemas.microsoft.com/office/drawing/2014/main" id="{B3E61D3F-98C5-454D-AAB7-AB900ADD3389}"/>
              </a:ext>
            </a:extLst>
          </p:cNvPr>
          <p:cNvSpPr/>
          <p:nvPr userDrawn="1"/>
        </p:nvSpPr>
        <p:spPr>
          <a:xfrm flipH="1">
            <a:off x="8858250" y="0"/>
            <a:ext cx="285750" cy="5143500"/>
          </a:xfrm>
          <a:prstGeom prst="rtTriangle">
            <a:avLst/>
          </a:prstGeom>
          <a:solidFill>
            <a:srgbClr val="159B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nvGrpSpPr>
          <p:cNvPr id="13" name="קבוצה 12"/>
          <p:cNvGrpSpPr/>
          <p:nvPr userDrawn="1"/>
        </p:nvGrpSpPr>
        <p:grpSpPr>
          <a:xfrm>
            <a:off x="149957" y="4744476"/>
            <a:ext cx="872979" cy="253112"/>
            <a:chOff x="5981700" y="549342"/>
            <a:chExt cx="1163972" cy="337482"/>
          </a:xfrm>
        </p:grpSpPr>
        <p:sp>
          <p:nvSpPr>
            <p:cNvPr id="17" name="אליפסה 16">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8" name="אליפסה 17">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9" name="אליפסה 18">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3474256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C62205-81A8-4EB1-AC98-57587F76E476}"/>
              </a:ext>
            </a:extLst>
          </p:cNvPr>
          <p:cNvSpPr>
            <a:spLocks noGrp="1"/>
          </p:cNvSpPr>
          <p:nvPr>
            <p:ph type="title" hasCustomPrompt="1"/>
          </p:nvPr>
        </p:nvSpPr>
        <p:spPr/>
        <p:txBody>
          <a:bodyPr/>
          <a:lstStyle>
            <a:lvl1pPr>
              <a:defRPr baseline="0"/>
            </a:lvl1pPr>
          </a:lstStyle>
          <a:p>
            <a:r>
              <a:rPr lang="he-IL" dirty="0"/>
              <a:t>כותרת של השקופית</a:t>
            </a:r>
          </a:p>
        </p:txBody>
      </p:sp>
      <p:sp>
        <p:nvSpPr>
          <p:cNvPr id="3" name="מציין מיקום תוכן 2">
            <a:extLst>
              <a:ext uri="{FF2B5EF4-FFF2-40B4-BE49-F238E27FC236}">
                <a16:creationId xmlns:a16="http://schemas.microsoft.com/office/drawing/2014/main" id="{286351CB-70CA-410A-8EF4-0AFF6AB81133}"/>
              </a:ext>
            </a:extLst>
          </p:cNvPr>
          <p:cNvSpPr>
            <a:spLocks noGrp="1"/>
          </p:cNvSpPr>
          <p:nvPr>
            <p:ph idx="1"/>
          </p:nvPr>
        </p:nvSpPr>
        <p:spPr>
          <a:xfrm>
            <a:off x="628650" y="1369219"/>
            <a:ext cx="7886700" cy="3263504"/>
          </a:xfrm>
          <a:ln>
            <a:noFill/>
          </a:ln>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he-IL" dirty="0"/>
          </a:p>
        </p:txBody>
      </p:sp>
      <p:sp>
        <p:nvSpPr>
          <p:cNvPr id="4" name="מציין מיקום של תאריך 3">
            <a:extLst>
              <a:ext uri="{FF2B5EF4-FFF2-40B4-BE49-F238E27FC236}">
                <a16:creationId xmlns:a16="http://schemas.microsoft.com/office/drawing/2014/main" id="{50E6C0B3-3A30-48D2-B7BF-0E0C39ABDF9B}"/>
              </a:ext>
            </a:extLst>
          </p:cNvPr>
          <p:cNvSpPr>
            <a:spLocks noGrp="1"/>
          </p:cNvSpPr>
          <p:nvPr>
            <p:ph type="dt" sz="half" idx="10"/>
          </p:nvPr>
        </p:nvSpPr>
        <p:spPr/>
        <p:txBody>
          <a:bodyPr/>
          <a:lstStyle/>
          <a:p>
            <a:fld id="{0FFA9ECB-541B-469D-A10A-B442D0EAB148}" type="datetimeFigureOut">
              <a:rPr lang="he-IL" smtClean="0"/>
              <a:t>י"ח/אדר ב/תשפ"ב</a:t>
            </a:fld>
            <a:endParaRPr lang="he-IL"/>
          </a:p>
        </p:txBody>
      </p:sp>
      <p:sp>
        <p:nvSpPr>
          <p:cNvPr id="5" name="מציין מיקום של כותרת תחתונה 4">
            <a:extLst>
              <a:ext uri="{FF2B5EF4-FFF2-40B4-BE49-F238E27FC236}">
                <a16:creationId xmlns:a16="http://schemas.microsoft.com/office/drawing/2014/main" id="{2AA79366-DB81-45AE-85E6-8C24C1E48F7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B0521C4-70FD-46E1-876B-8C4B1DC74675}"/>
              </a:ext>
            </a:extLst>
          </p:cNvPr>
          <p:cNvSpPr>
            <a:spLocks noGrp="1"/>
          </p:cNvSpPr>
          <p:nvPr>
            <p:ph type="sldNum" sz="quarter" idx="12"/>
          </p:nvPr>
        </p:nvSpPr>
        <p:spPr/>
        <p:txBody>
          <a:bodyPr/>
          <a:lstStyle/>
          <a:p>
            <a:fld id="{B608B192-AC21-4345-B933-4A01329BF6A2}" type="slidenum">
              <a:rPr lang="he-IL" smtClean="0"/>
              <a:t>‹#›</a:t>
            </a:fld>
            <a:endParaRPr lang="he-IL"/>
          </a:p>
        </p:txBody>
      </p:sp>
      <p:grpSp>
        <p:nvGrpSpPr>
          <p:cNvPr id="16" name="קבוצה 15"/>
          <p:cNvGrpSpPr/>
          <p:nvPr userDrawn="1"/>
        </p:nvGrpSpPr>
        <p:grpSpPr>
          <a:xfrm>
            <a:off x="149957" y="4744476"/>
            <a:ext cx="872979" cy="253112"/>
            <a:chOff x="5981700" y="549342"/>
            <a:chExt cx="1163972" cy="337482"/>
          </a:xfrm>
        </p:grpSpPr>
        <p:sp>
          <p:nvSpPr>
            <p:cNvPr id="17" name="אליפסה 16">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8" name="אליפסה 17">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9" name="אליפסה 18">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136046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תמונה גדולה">
    <p:spTree>
      <p:nvGrpSpPr>
        <p:cNvPr id="1" name=""/>
        <p:cNvGrpSpPr/>
        <p:nvPr/>
      </p:nvGrpSpPr>
      <p:grpSpPr>
        <a:xfrm>
          <a:off x="0" y="0"/>
          <a:ext cx="0" cy="0"/>
          <a:chOff x="0" y="0"/>
          <a:chExt cx="0" cy="0"/>
        </a:xfrm>
      </p:grpSpPr>
      <p:sp>
        <p:nvSpPr>
          <p:cNvPr id="3" name="מציין מיקום של תאריך 2"/>
          <p:cNvSpPr>
            <a:spLocks noGrp="1"/>
          </p:cNvSpPr>
          <p:nvPr>
            <p:ph type="dt" sz="half" idx="10"/>
          </p:nvPr>
        </p:nvSpPr>
        <p:spPr/>
        <p:txBody>
          <a:bodyPr/>
          <a:lstStyle/>
          <a:p>
            <a:fld id="{0FFA9ECB-541B-469D-A10A-B442D0EAB148}" type="datetimeFigureOut">
              <a:rPr lang="he-IL" smtClean="0"/>
              <a:t>י"ח/אדר ב/תשפ"ב</a:t>
            </a:fld>
            <a:endParaRPr lang="he-IL" dirty="0"/>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B608B192-AC21-4345-B933-4A01329BF6A2}" type="slidenum">
              <a:rPr lang="he-IL" smtClean="0"/>
              <a:t>‹#›</a:t>
            </a:fld>
            <a:endParaRPr lang="he-IL"/>
          </a:p>
        </p:txBody>
      </p:sp>
      <p:sp>
        <p:nvSpPr>
          <p:cNvPr id="7" name="מציין מיקום של תמונה 6"/>
          <p:cNvSpPr>
            <a:spLocks noGrp="1"/>
          </p:cNvSpPr>
          <p:nvPr>
            <p:ph type="pic" sz="quarter" idx="13"/>
          </p:nvPr>
        </p:nvSpPr>
        <p:spPr>
          <a:xfrm>
            <a:off x="884582" y="238177"/>
            <a:ext cx="7374836" cy="4413647"/>
          </a:xfrm>
        </p:spPr>
        <p:txBody>
          <a:bodyPr/>
          <a:lstStyle/>
          <a:p>
            <a:r>
              <a:rPr lang="he-IL"/>
              <a:t>לחץ על הסמל כדי להוסיף תמונה</a:t>
            </a:r>
          </a:p>
        </p:txBody>
      </p:sp>
      <p:sp>
        <p:nvSpPr>
          <p:cNvPr id="12" name="אליפסה 11"/>
          <p:cNvSpPr/>
          <p:nvPr userDrawn="1"/>
        </p:nvSpPr>
        <p:spPr>
          <a:xfrm>
            <a:off x="161511" y="1520904"/>
            <a:ext cx="467139" cy="467139"/>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3" name="אליפסה 12"/>
          <p:cNvSpPr/>
          <p:nvPr userDrawn="1"/>
        </p:nvSpPr>
        <p:spPr>
          <a:xfrm>
            <a:off x="161511" y="2338181"/>
            <a:ext cx="467139" cy="467139"/>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4" name="אליפסה 13"/>
          <p:cNvSpPr/>
          <p:nvPr userDrawn="1"/>
        </p:nvSpPr>
        <p:spPr>
          <a:xfrm>
            <a:off x="149957" y="3150704"/>
            <a:ext cx="467139" cy="467139"/>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Tree>
    <p:extLst>
      <p:ext uri="{BB962C8B-B14F-4D97-AF65-F5344CB8AC3E}">
        <p14:creationId xmlns:p14="http://schemas.microsoft.com/office/powerpoint/2010/main" val="40341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ף הצגת נושאי השיעור" userDrawn="1">
  <p:cSld name="TITLE_2">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3428950"/>
            <a:ext cx="9152100" cy="17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598550" y="1423130"/>
            <a:ext cx="5005500" cy="14547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5200"/>
              <a:buNone/>
              <a:defRPr sz="5200">
                <a:cs typeface="+mj-cs"/>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dirty="0"/>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1;p2">
            <a:extLst>
              <a:ext uri="{FF2B5EF4-FFF2-40B4-BE49-F238E27FC236}">
                <a16:creationId xmlns:a16="http://schemas.microsoft.com/office/drawing/2014/main" id="{F3BE2753-4E4D-4636-A5A4-1982F4F2CFA6}"/>
              </a:ext>
            </a:extLst>
          </p:cNvPr>
          <p:cNvSpPr txBox="1">
            <a:spLocks noGrp="1"/>
          </p:cNvSpPr>
          <p:nvPr>
            <p:ph type="subTitle" idx="1"/>
          </p:nvPr>
        </p:nvSpPr>
        <p:spPr>
          <a:xfrm>
            <a:off x="3598550" y="1021224"/>
            <a:ext cx="500550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4" name="מציין מיקום של תמונה 3">
            <a:extLst>
              <a:ext uri="{FF2B5EF4-FFF2-40B4-BE49-F238E27FC236}">
                <a16:creationId xmlns:a16="http://schemas.microsoft.com/office/drawing/2014/main" id="{753D8ECE-B512-4E7E-9BD7-B651F40326E4}"/>
              </a:ext>
            </a:extLst>
          </p:cNvPr>
          <p:cNvSpPr>
            <a:spLocks noGrp="1"/>
          </p:cNvSpPr>
          <p:nvPr>
            <p:ph type="pic" sz="quarter" idx="10"/>
          </p:nvPr>
        </p:nvSpPr>
        <p:spPr>
          <a:xfrm>
            <a:off x="284163" y="684213"/>
            <a:ext cx="3074987" cy="2268537"/>
          </a:xfrm>
        </p:spPr>
        <p:txBody>
          <a:bodyPr/>
          <a:lstStyle/>
          <a:p>
            <a:endParaRPr lang="en-I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עשה ואל תעשה">
    <p:spTree>
      <p:nvGrpSpPr>
        <p:cNvPr id="1" name=""/>
        <p:cNvGrpSpPr/>
        <p:nvPr/>
      </p:nvGrpSpPr>
      <p:grpSpPr>
        <a:xfrm>
          <a:off x="0" y="0"/>
          <a:ext cx="0" cy="0"/>
          <a:chOff x="0" y="0"/>
          <a:chExt cx="0" cy="0"/>
        </a:xfrm>
      </p:grpSpPr>
      <p:sp>
        <p:nvSpPr>
          <p:cNvPr id="25" name="מלבן 24"/>
          <p:cNvSpPr/>
          <p:nvPr userDrawn="1"/>
        </p:nvSpPr>
        <p:spPr>
          <a:xfrm>
            <a:off x="0" y="4651513"/>
            <a:ext cx="9144000" cy="4954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3" name="מלבן 12"/>
          <p:cNvSpPr/>
          <p:nvPr userDrawn="1"/>
        </p:nvSpPr>
        <p:spPr>
          <a:xfrm>
            <a:off x="0" y="0"/>
            <a:ext cx="9144000" cy="844827"/>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2" name="מלבן 11"/>
          <p:cNvSpPr/>
          <p:nvPr userDrawn="1"/>
        </p:nvSpPr>
        <p:spPr>
          <a:xfrm>
            <a:off x="0" y="894097"/>
            <a:ext cx="9139727" cy="1884698"/>
          </a:xfrm>
          <a:prstGeom prst="rect">
            <a:avLst/>
          </a:prstGeom>
          <a:solidFill>
            <a:srgbClr val="D3E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5" name="מלבן 4"/>
          <p:cNvSpPr/>
          <p:nvPr userDrawn="1"/>
        </p:nvSpPr>
        <p:spPr>
          <a:xfrm>
            <a:off x="0" y="2779011"/>
            <a:ext cx="9144001" cy="1872070"/>
          </a:xfrm>
          <a:prstGeom prst="rect">
            <a:avLst/>
          </a:prstGeom>
          <a:solidFill>
            <a:srgbClr val="F8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 name="מציין מיקום של תאריך 1">
            <a:extLst>
              <a:ext uri="{FF2B5EF4-FFF2-40B4-BE49-F238E27FC236}">
                <a16:creationId xmlns:a16="http://schemas.microsoft.com/office/drawing/2014/main" id="{50D4CD47-B8E0-4252-A0C1-8B0EA7FB78A5}"/>
              </a:ext>
            </a:extLst>
          </p:cNvPr>
          <p:cNvSpPr>
            <a:spLocks noGrp="1"/>
          </p:cNvSpPr>
          <p:nvPr>
            <p:ph type="dt" sz="half" idx="10"/>
          </p:nvPr>
        </p:nvSpPr>
        <p:spPr/>
        <p:txBody>
          <a:bodyPr/>
          <a:lstStyle/>
          <a:p>
            <a:fld id="{0FFA9ECB-541B-469D-A10A-B442D0EAB148}" type="datetimeFigureOut">
              <a:rPr lang="he-IL" smtClean="0"/>
              <a:t>י"ח/אדר ב/תשפ"ב</a:t>
            </a:fld>
            <a:endParaRPr lang="he-IL"/>
          </a:p>
        </p:txBody>
      </p:sp>
      <p:sp>
        <p:nvSpPr>
          <p:cNvPr id="4" name="מציין מיקום של מספר שקופית 3">
            <a:extLst>
              <a:ext uri="{FF2B5EF4-FFF2-40B4-BE49-F238E27FC236}">
                <a16:creationId xmlns:a16="http://schemas.microsoft.com/office/drawing/2014/main" id="{6076140F-6591-459F-870F-A58F33EA23B9}"/>
              </a:ext>
            </a:extLst>
          </p:cNvPr>
          <p:cNvSpPr>
            <a:spLocks noGrp="1"/>
          </p:cNvSpPr>
          <p:nvPr>
            <p:ph type="sldNum" sz="quarter" idx="12"/>
          </p:nvPr>
        </p:nvSpPr>
        <p:spPr/>
        <p:txBody>
          <a:bodyPr/>
          <a:lstStyle/>
          <a:p>
            <a:fld id="{B608B192-AC21-4345-B933-4A01329BF6A2}" type="slidenum">
              <a:rPr lang="he-IL" smtClean="0"/>
              <a:t>‹#›</a:t>
            </a:fld>
            <a:endParaRPr lang="he-IL"/>
          </a:p>
        </p:txBody>
      </p:sp>
      <p:sp>
        <p:nvSpPr>
          <p:cNvPr id="7" name="כותרת 6"/>
          <p:cNvSpPr>
            <a:spLocks noGrp="1"/>
          </p:cNvSpPr>
          <p:nvPr>
            <p:ph type="title" hasCustomPrompt="1"/>
          </p:nvPr>
        </p:nvSpPr>
        <p:spPr>
          <a:xfrm>
            <a:off x="635794" y="45244"/>
            <a:ext cx="7886700" cy="799583"/>
          </a:xfrm>
        </p:spPr>
        <p:txBody>
          <a:bodyPr/>
          <a:lstStyle>
            <a:lvl1pPr algn="ctr">
              <a:defRPr baseline="0"/>
            </a:lvl1pPr>
          </a:lstStyle>
          <a:p>
            <a:r>
              <a:rPr lang="he-IL" dirty="0"/>
              <a:t>כותרת ראשית</a:t>
            </a:r>
          </a:p>
        </p:txBody>
      </p:sp>
      <p:grpSp>
        <p:nvGrpSpPr>
          <p:cNvPr id="14" name="קבוצה 13"/>
          <p:cNvGrpSpPr/>
          <p:nvPr userDrawn="1"/>
        </p:nvGrpSpPr>
        <p:grpSpPr>
          <a:xfrm>
            <a:off x="4142654" y="4777628"/>
            <a:ext cx="872979" cy="253112"/>
            <a:chOff x="5981700" y="549342"/>
            <a:chExt cx="1163972" cy="337482"/>
          </a:xfrm>
        </p:grpSpPr>
        <p:sp>
          <p:nvSpPr>
            <p:cNvPr id="15" name="אליפסה 14">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6" name="אליפסה 15">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7" name="אליפסה 16">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pic>
        <p:nvPicPr>
          <p:cNvPr id="21" name="תמונה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808" y="1471488"/>
            <a:ext cx="864394" cy="871538"/>
          </a:xfrm>
          <a:prstGeom prst="rect">
            <a:avLst/>
          </a:prstGeom>
        </p:spPr>
      </p:pic>
      <p:pic>
        <p:nvPicPr>
          <p:cNvPr id="23" name="תמונה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73809" y="3278929"/>
            <a:ext cx="864394" cy="871538"/>
          </a:xfrm>
          <a:prstGeom prst="rect">
            <a:avLst/>
          </a:prstGeom>
        </p:spPr>
      </p:pic>
      <p:sp>
        <p:nvSpPr>
          <p:cNvPr id="27" name="מציין מיקום טקסט 26"/>
          <p:cNvSpPr>
            <a:spLocks noGrp="1"/>
          </p:cNvSpPr>
          <p:nvPr>
            <p:ph type="body" sz="quarter" idx="13" hasCustomPrompt="1"/>
          </p:nvPr>
        </p:nvSpPr>
        <p:spPr>
          <a:xfrm>
            <a:off x="203575" y="2978573"/>
            <a:ext cx="7946513" cy="1536478"/>
          </a:xfrm>
        </p:spPr>
        <p:txBody>
          <a:bodyPr anchor="ctr"/>
          <a:lstStyle>
            <a:lvl1pPr marL="0" indent="0" algn="l" rtl="0">
              <a:lnSpc>
                <a:spcPts val="2700"/>
              </a:lnSpc>
              <a:spcBef>
                <a:spcPts val="0"/>
              </a:spcBef>
              <a:spcAft>
                <a:spcPts val="450"/>
              </a:spcAft>
              <a:buNone/>
              <a:defRPr baseline="0"/>
            </a:lvl1pPr>
            <a:lvl2pPr algn="l" rtl="0">
              <a:defRPr/>
            </a:lvl2pPr>
            <a:lvl3pPr algn="l" rtl="0">
              <a:defRPr/>
            </a:lvl3pPr>
            <a:lvl4pPr algn="l" rtl="0">
              <a:defRPr/>
            </a:lvl4pPr>
            <a:lvl5pPr algn="l" rtl="0">
              <a:defRPr/>
            </a:lvl5pPr>
          </a:lstStyle>
          <a:p>
            <a:pPr lvl="0"/>
            <a:r>
              <a:rPr lang="en-US" dirty="0"/>
              <a:t>Don’t do this.</a:t>
            </a:r>
          </a:p>
        </p:txBody>
      </p:sp>
      <p:sp>
        <p:nvSpPr>
          <p:cNvPr id="28" name="מציין מיקום טקסט 26"/>
          <p:cNvSpPr>
            <a:spLocks noGrp="1"/>
          </p:cNvSpPr>
          <p:nvPr>
            <p:ph type="body" sz="quarter" idx="14" hasCustomPrompt="1"/>
          </p:nvPr>
        </p:nvSpPr>
        <p:spPr>
          <a:xfrm>
            <a:off x="203575" y="1093875"/>
            <a:ext cx="7946513" cy="1486993"/>
          </a:xfrm>
        </p:spPr>
        <p:txBody>
          <a:bodyPr vert="horz" lIns="91440" tIns="45720" rIns="91440" bIns="45720" rtlCol="1" anchor="ctr">
            <a:normAutofit/>
          </a:bodyPr>
          <a:lstStyle>
            <a:lvl1pPr>
              <a:defRPr lang="he-IL" baseline="0" dirty="0"/>
            </a:lvl1pPr>
          </a:lstStyle>
          <a:p>
            <a:pPr marL="0" lvl="0" indent="0" algn="l" rtl="0">
              <a:lnSpc>
                <a:spcPts val="2700"/>
              </a:lnSpc>
              <a:spcBef>
                <a:spcPts val="0"/>
              </a:spcBef>
              <a:spcAft>
                <a:spcPts val="450"/>
              </a:spcAft>
              <a:buNone/>
            </a:pPr>
            <a:r>
              <a:rPr lang="en-US" dirty="0"/>
              <a:t>Do this.</a:t>
            </a:r>
            <a:endParaRPr lang="he-IL" dirty="0"/>
          </a:p>
        </p:txBody>
      </p:sp>
    </p:spTree>
    <p:extLst>
      <p:ext uri="{BB962C8B-B14F-4D97-AF65-F5344CB8AC3E}">
        <p14:creationId xmlns:p14="http://schemas.microsoft.com/office/powerpoint/2010/main" val="405038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שקף הפסקה">
  <p:cSld name="TITLE_2_1">
    <p:bg>
      <p:bgPr>
        <a:solidFill>
          <a:schemeClr val="bg2"/>
        </a:solidFill>
        <a:effectLst/>
      </p:bgPr>
    </p:bg>
    <p:spTree>
      <p:nvGrpSpPr>
        <p:cNvPr id="1" name="Shape 20"/>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BD10AE76-C080-4C44-A036-4087A6B26379}"/>
              </a:ext>
            </a:extLst>
          </p:cNvPr>
          <p:cNvPicPr>
            <a:picLocks noChangeAspect="1"/>
          </p:cNvPicPr>
          <p:nvPr userDrawn="1"/>
        </p:nvPicPr>
        <p:blipFill>
          <a:blip r:embed="rId2">
            <a:alphaModFix amt="62000"/>
          </a:blip>
          <a:stretch>
            <a:fillRect/>
          </a:stretch>
        </p:blipFill>
        <p:spPr>
          <a:xfrm>
            <a:off x="0" y="0"/>
            <a:ext cx="9144000" cy="5143500"/>
          </a:xfrm>
          <a:prstGeom prst="rect">
            <a:avLst/>
          </a:prstGeom>
        </p:spPr>
      </p:pic>
      <p:pic>
        <p:nvPicPr>
          <p:cNvPr id="21" name="Google Shape;21;p4"/>
          <p:cNvPicPr preferRelativeResize="0"/>
          <p:nvPr/>
        </p:nvPicPr>
        <p:blipFill>
          <a:blip r:embed="rId3"/>
          <a:srcRect/>
          <a:stretch/>
        </p:blipFill>
        <p:spPr>
          <a:xfrm>
            <a:off x="127684" y="2136021"/>
            <a:ext cx="8888634" cy="2645875"/>
          </a:xfrm>
          <a:prstGeom prst="rect">
            <a:avLst/>
          </a:prstGeom>
          <a:noFill/>
          <a:ln>
            <a:noFill/>
          </a:ln>
        </p:spPr>
      </p:pic>
      <p:sp>
        <p:nvSpPr>
          <p:cNvPr id="22" name="Google Shape;22;p4"/>
          <p:cNvSpPr txBox="1">
            <a:spLocks noGrp="1"/>
          </p:cNvSpPr>
          <p:nvPr>
            <p:ph type="ctrTitle"/>
          </p:nvPr>
        </p:nvSpPr>
        <p:spPr>
          <a:xfrm>
            <a:off x="540000" y="646328"/>
            <a:ext cx="8064000" cy="1063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23" name="Google Shape;23;p4"/>
          <p:cNvSpPr txBox="1">
            <a:spLocks noGrp="1"/>
          </p:cNvSpPr>
          <p:nvPr>
            <p:ph type="subTitle" idx="1"/>
          </p:nvPr>
        </p:nvSpPr>
        <p:spPr>
          <a:xfrm>
            <a:off x="540050" y="1820778"/>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a:p>
        </p:txBody>
      </p:sp>
      <p:sp>
        <p:nvSpPr>
          <p:cNvPr id="24" name="Google Shape;24;p4"/>
          <p:cNvSpPr/>
          <p:nvPr/>
        </p:nvSpPr>
        <p:spPr>
          <a:xfrm>
            <a:off x="-7975" y="4762500"/>
            <a:ext cx="9152100" cy="39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rot="10800000">
            <a:off x="-7975" y="476250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 name="תמונה 2">
            <a:extLst>
              <a:ext uri="{FF2B5EF4-FFF2-40B4-BE49-F238E27FC236}">
                <a16:creationId xmlns:a16="http://schemas.microsoft.com/office/drawing/2014/main" id="{06084AB7-417D-42F8-AA88-D2B402F68777}"/>
              </a:ext>
            </a:extLst>
          </p:cNvPr>
          <p:cNvPicPr>
            <a:picLocks noChangeAspect="1"/>
          </p:cNvPicPr>
          <p:nvPr userDrawn="1"/>
        </p:nvPicPr>
        <p:blipFill>
          <a:blip r:embed="rId4"/>
          <a:stretch>
            <a:fillRect/>
          </a:stretch>
        </p:blipFill>
        <p:spPr>
          <a:xfrm>
            <a:off x="6652063" y="3175686"/>
            <a:ext cx="264959" cy="2285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קף הפסקה 2">
  <p:cSld name="TITLE_2_1_3">
    <p:bg>
      <p:bgPr>
        <a:solidFill>
          <a:schemeClr val="bg2"/>
        </a:solidFill>
        <a:effectLst/>
      </p:bgPr>
    </p:bg>
    <p:spTree>
      <p:nvGrpSpPr>
        <p:cNvPr id="1" name="Shape 27"/>
        <p:cNvGrpSpPr/>
        <p:nvPr/>
      </p:nvGrpSpPr>
      <p:grpSpPr>
        <a:xfrm>
          <a:off x="0" y="0"/>
          <a:ext cx="0" cy="0"/>
          <a:chOff x="0" y="0"/>
          <a:chExt cx="0" cy="0"/>
        </a:xfrm>
      </p:grpSpPr>
      <p:pic>
        <p:nvPicPr>
          <p:cNvPr id="11" name="תמונה 10" descr="תמונה שמכילה שחור, לבן, מחשב, כהה&#10;&#10;התיאור נוצר באופן אוטומטי">
            <a:extLst>
              <a:ext uri="{FF2B5EF4-FFF2-40B4-BE49-F238E27FC236}">
                <a16:creationId xmlns:a16="http://schemas.microsoft.com/office/drawing/2014/main" id="{3749E603-74D6-4AF1-9EA4-43E28EE61DEE}"/>
              </a:ext>
            </a:extLst>
          </p:cNvPr>
          <p:cNvPicPr>
            <a:picLocks noChangeAspect="1"/>
          </p:cNvPicPr>
          <p:nvPr userDrawn="1"/>
        </p:nvPicPr>
        <p:blipFill>
          <a:blip r:embed="rId2">
            <a:alphaModFix amt="53000"/>
          </a:blip>
          <a:stretch>
            <a:fillRect/>
          </a:stretch>
        </p:blipFill>
        <p:spPr>
          <a:xfrm>
            <a:off x="-15950" y="0"/>
            <a:ext cx="9144000" cy="5143500"/>
          </a:xfrm>
          <a:prstGeom prst="rect">
            <a:avLst/>
          </a:prstGeom>
        </p:spPr>
      </p:pic>
      <p:pic>
        <p:nvPicPr>
          <p:cNvPr id="28" name="Google Shape;28;p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 name="Google Shape;29;p5"/>
          <p:cNvSpPr/>
          <p:nvPr/>
        </p:nvSpPr>
        <p:spPr>
          <a:xfrm>
            <a:off x="771100" y="191500"/>
            <a:ext cx="4558800" cy="446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ctrTitle"/>
          </p:nvPr>
        </p:nvSpPr>
        <p:spPr>
          <a:xfrm>
            <a:off x="5505550" y="540000"/>
            <a:ext cx="3098400" cy="2643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cs typeface="+mj-cs"/>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pic>
        <p:nvPicPr>
          <p:cNvPr id="31" name="Google Shape;31;p5"/>
          <p:cNvPicPr preferRelativeResize="0"/>
          <p:nvPr/>
        </p:nvPicPr>
        <p:blipFill>
          <a:blip r:embed="rId4"/>
          <a:srcRect t="8946" b="8946"/>
          <a:stretch/>
        </p:blipFill>
        <p:spPr>
          <a:xfrm>
            <a:off x="2493147" y="454325"/>
            <a:ext cx="1075891" cy="406541"/>
          </a:xfrm>
          <a:prstGeom prst="rect">
            <a:avLst/>
          </a:prstGeom>
          <a:noFill/>
          <a:ln>
            <a:noFill/>
          </a:ln>
        </p:spPr>
      </p:pic>
      <p:sp>
        <p:nvSpPr>
          <p:cNvPr id="32" name="Google Shape;32;p5"/>
          <p:cNvSpPr/>
          <p:nvPr/>
        </p:nvSpPr>
        <p:spPr>
          <a:xfrm>
            <a:off x="-7975" y="3933675"/>
            <a:ext cx="9152100" cy="122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5"/>
          <p:cNvCxnSpPr/>
          <p:nvPr/>
        </p:nvCxnSpPr>
        <p:spPr>
          <a:xfrm rot="10800000">
            <a:off x="-7975" y="4275975"/>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4" name="Google Shape;34;p5"/>
          <p:cNvPicPr preferRelativeResize="0"/>
          <p:nvPr/>
        </p:nvPicPr>
        <p:blipFill>
          <a:blip r:embed="rId5"/>
          <a:srcRect/>
          <a:stretch/>
        </p:blipFill>
        <p:spPr>
          <a:xfrm>
            <a:off x="794201" y="1341550"/>
            <a:ext cx="4779076" cy="2771246"/>
          </a:xfrm>
          <a:prstGeom prst="rect">
            <a:avLst/>
          </a:prstGeom>
          <a:noFill/>
          <a:ln>
            <a:noFill/>
          </a:ln>
        </p:spPr>
      </p:pic>
      <p:pic>
        <p:nvPicPr>
          <p:cNvPr id="35" name="Google Shape;35;p5"/>
          <p:cNvPicPr preferRelativeResize="0"/>
          <p:nvPr/>
        </p:nvPicPr>
        <p:blipFill>
          <a:blip r:embed="rId6">
            <a:alphaModFix/>
          </a:blip>
          <a:stretch>
            <a:fillRect/>
          </a:stretch>
        </p:blipFill>
        <p:spPr>
          <a:xfrm>
            <a:off x="1763063" y="1008701"/>
            <a:ext cx="941277" cy="235314"/>
          </a:xfrm>
          <a:prstGeom prst="rect">
            <a:avLst/>
          </a:prstGeom>
          <a:noFill/>
          <a:ln>
            <a:noFill/>
          </a:ln>
        </p:spPr>
      </p:pic>
      <p:pic>
        <p:nvPicPr>
          <p:cNvPr id="36" name="Google Shape;36;p5"/>
          <p:cNvPicPr preferRelativeResize="0"/>
          <p:nvPr/>
        </p:nvPicPr>
        <p:blipFill>
          <a:blip r:embed="rId7">
            <a:alphaModFix/>
          </a:blip>
          <a:stretch>
            <a:fillRect/>
          </a:stretch>
        </p:blipFill>
        <p:spPr>
          <a:xfrm>
            <a:off x="3008919" y="1008692"/>
            <a:ext cx="1519294" cy="24588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קף שאלות">
  <p:cSld name="TITLE_2_1_1">
    <p:bg>
      <p:bgPr>
        <a:solidFill>
          <a:schemeClr val="bg2"/>
        </a:solidFill>
        <a:effectLst/>
      </p:bgPr>
    </p:bg>
    <p:spTree>
      <p:nvGrpSpPr>
        <p:cNvPr id="1" name="Shape 37"/>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0BAAA4D-EE41-4D1F-9C0B-F46AD8903360}"/>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38" name="Google Shape;38;p6"/>
          <p:cNvSpPr/>
          <p:nvPr/>
        </p:nvSpPr>
        <p:spPr>
          <a:xfrm>
            <a:off x="-7975" y="3409950"/>
            <a:ext cx="9152100" cy="174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540000" y="3601676"/>
            <a:ext cx="8064000" cy="6591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40" name="Google Shape;40;p6"/>
          <p:cNvSpPr txBox="1">
            <a:spLocks noGrp="1"/>
          </p:cNvSpPr>
          <p:nvPr>
            <p:ph type="subTitle" idx="1"/>
          </p:nvPr>
        </p:nvSpPr>
        <p:spPr>
          <a:xfrm>
            <a:off x="540050" y="4386225"/>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dirty="0"/>
          </a:p>
        </p:txBody>
      </p:sp>
      <p:cxnSp>
        <p:nvCxnSpPr>
          <p:cNvPr id="41" name="Google Shape;41;p6"/>
          <p:cNvCxnSpPr/>
          <p:nvPr/>
        </p:nvCxnSpPr>
        <p:spPr>
          <a:xfrm rot="10800000">
            <a:off x="-7975" y="340995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42" name="Google Shape;42;p6"/>
          <p:cNvPicPr preferRelativeResize="0"/>
          <p:nvPr/>
        </p:nvPicPr>
        <p:blipFill>
          <a:blip r:embed="rId3"/>
          <a:srcRect/>
          <a:stretch/>
        </p:blipFill>
        <p:spPr>
          <a:xfrm>
            <a:off x="264739" y="727601"/>
            <a:ext cx="8598563" cy="1865500"/>
          </a:xfrm>
          <a:prstGeom prst="rect">
            <a:avLst/>
          </a:prstGeom>
          <a:noFill/>
          <a:ln>
            <a:noFill/>
          </a:ln>
        </p:spPr>
      </p:pic>
      <p:pic>
        <p:nvPicPr>
          <p:cNvPr id="43" name="Google Shape;43;p6"/>
          <p:cNvPicPr preferRelativeResize="0"/>
          <p:nvPr/>
        </p:nvPicPr>
        <p:blipFill>
          <a:blip r:embed="rId4"/>
          <a:srcRect t="9112" b="9112"/>
          <a:stretch/>
        </p:blipFill>
        <p:spPr>
          <a:xfrm>
            <a:off x="264738" y="269950"/>
            <a:ext cx="1108199" cy="417050"/>
          </a:xfrm>
          <a:prstGeom prst="rect">
            <a:avLst/>
          </a:prstGeom>
          <a:noFill/>
          <a:ln>
            <a:noFill/>
          </a:ln>
        </p:spPr>
      </p:pic>
      <p:pic>
        <p:nvPicPr>
          <p:cNvPr id="9" name="תמונה 8">
            <a:extLst>
              <a:ext uri="{FF2B5EF4-FFF2-40B4-BE49-F238E27FC236}">
                <a16:creationId xmlns:a16="http://schemas.microsoft.com/office/drawing/2014/main" id="{4D82CCC3-60F3-4581-8FD7-990DAD011200}"/>
              </a:ext>
            </a:extLst>
          </p:cNvPr>
          <p:cNvPicPr>
            <a:picLocks noChangeAspect="1"/>
          </p:cNvPicPr>
          <p:nvPr userDrawn="1"/>
        </p:nvPicPr>
        <p:blipFill>
          <a:blip r:embed="rId5"/>
          <a:stretch>
            <a:fillRect/>
          </a:stretch>
        </p:blipFill>
        <p:spPr>
          <a:xfrm>
            <a:off x="3790876" y="2205084"/>
            <a:ext cx="264959" cy="2285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שקף ראשי">
  <p:cSld name="TITLE_1">
    <p:bg>
      <p:bgPr>
        <a:solidFill>
          <a:schemeClr val="dk2"/>
        </a:solidFill>
        <a:effectLst/>
      </p:bgPr>
    </p:bg>
    <p:spTree>
      <p:nvGrpSpPr>
        <p:cNvPr id="1" name="Shape 44"/>
        <p:cNvGrpSpPr/>
        <p:nvPr/>
      </p:nvGrpSpPr>
      <p:grpSpPr>
        <a:xfrm>
          <a:off x="0" y="0"/>
          <a:ext cx="0" cy="0"/>
          <a:chOff x="0" y="0"/>
          <a:chExt cx="0" cy="0"/>
        </a:xfrm>
      </p:grpSpPr>
      <p:sp>
        <p:nvSpPr>
          <p:cNvPr id="45" name="Google Shape;45;p7"/>
          <p:cNvSpPr/>
          <p:nvPr/>
        </p:nvSpPr>
        <p:spPr>
          <a:xfrm>
            <a:off x="-1455900" y="3151350"/>
            <a:ext cx="2904300" cy="290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35750" y="3717650"/>
            <a:ext cx="662400" cy="662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4572000" y="3523475"/>
            <a:ext cx="4032000" cy="1327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1500"/>
              <a:buNone/>
              <a:defRPr>
                <a:solidFill>
                  <a:srgbClr val="FFFFFF"/>
                </a:solidFill>
                <a:cs typeface="+mj-cs"/>
              </a:defRPr>
            </a:lvl1pPr>
            <a:lvl2pPr lvl="1" algn="r" rtl="0">
              <a:lnSpc>
                <a:spcPct val="100000"/>
              </a:lnSpc>
              <a:spcBef>
                <a:spcPts val="0"/>
              </a:spcBef>
              <a:spcAft>
                <a:spcPts val="0"/>
              </a:spcAft>
              <a:buClr>
                <a:srgbClr val="FFFFFF"/>
              </a:buClr>
              <a:buSzPts val="1500"/>
              <a:buNone/>
              <a:defRPr>
                <a:solidFill>
                  <a:srgbClr val="FFFFFF"/>
                </a:solidFill>
              </a:defRPr>
            </a:lvl2pPr>
            <a:lvl3pPr lvl="2" algn="r" rtl="0">
              <a:lnSpc>
                <a:spcPct val="100000"/>
              </a:lnSpc>
              <a:spcBef>
                <a:spcPts val="0"/>
              </a:spcBef>
              <a:spcAft>
                <a:spcPts val="0"/>
              </a:spcAft>
              <a:buClr>
                <a:srgbClr val="FFFFFF"/>
              </a:buClr>
              <a:buSzPts val="1500"/>
              <a:buNone/>
              <a:defRPr>
                <a:solidFill>
                  <a:srgbClr val="FFFFFF"/>
                </a:solidFill>
              </a:defRPr>
            </a:lvl3pPr>
            <a:lvl4pPr lvl="3" algn="r" rtl="0">
              <a:lnSpc>
                <a:spcPct val="100000"/>
              </a:lnSpc>
              <a:spcBef>
                <a:spcPts val="0"/>
              </a:spcBef>
              <a:spcAft>
                <a:spcPts val="0"/>
              </a:spcAft>
              <a:buClr>
                <a:srgbClr val="FFFFFF"/>
              </a:buClr>
              <a:buSzPts val="1500"/>
              <a:buNone/>
              <a:defRPr>
                <a:solidFill>
                  <a:srgbClr val="FFFFFF"/>
                </a:solidFill>
              </a:defRPr>
            </a:lvl4pPr>
            <a:lvl5pPr lvl="4" algn="r" rtl="0">
              <a:lnSpc>
                <a:spcPct val="100000"/>
              </a:lnSpc>
              <a:spcBef>
                <a:spcPts val="0"/>
              </a:spcBef>
              <a:spcAft>
                <a:spcPts val="0"/>
              </a:spcAft>
              <a:buClr>
                <a:srgbClr val="FFFFFF"/>
              </a:buClr>
              <a:buSzPts val="1500"/>
              <a:buNone/>
              <a:defRPr>
                <a:solidFill>
                  <a:srgbClr val="FFFFFF"/>
                </a:solidFill>
              </a:defRPr>
            </a:lvl5pPr>
            <a:lvl6pPr lvl="5" algn="r" rtl="0">
              <a:lnSpc>
                <a:spcPct val="100000"/>
              </a:lnSpc>
              <a:spcBef>
                <a:spcPts val="0"/>
              </a:spcBef>
              <a:spcAft>
                <a:spcPts val="0"/>
              </a:spcAft>
              <a:buClr>
                <a:srgbClr val="FFFFFF"/>
              </a:buClr>
              <a:buSzPts val="1500"/>
              <a:buNone/>
              <a:defRPr>
                <a:solidFill>
                  <a:srgbClr val="FFFFFF"/>
                </a:solidFill>
              </a:defRPr>
            </a:lvl6pPr>
            <a:lvl7pPr lvl="6" algn="r" rtl="0">
              <a:lnSpc>
                <a:spcPct val="100000"/>
              </a:lnSpc>
              <a:spcBef>
                <a:spcPts val="0"/>
              </a:spcBef>
              <a:spcAft>
                <a:spcPts val="0"/>
              </a:spcAft>
              <a:buClr>
                <a:srgbClr val="FFFFFF"/>
              </a:buClr>
              <a:buSzPts val="1500"/>
              <a:buNone/>
              <a:defRPr>
                <a:solidFill>
                  <a:srgbClr val="FFFFFF"/>
                </a:solidFill>
              </a:defRPr>
            </a:lvl7pPr>
            <a:lvl8pPr lvl="7" algn="r" rtl="0">
              <a:lnSpc>
                <a:spcPct val="100000"/>
              </a:lnSpc>
              <a:spcBef>
                <a:spcPts val="0"/>
              </a:spcBef>
              <a:spcAft>
                <a:spcPts val="0"/>
              </a:spcAft>
              <a:buClr>
                <a:srgbClr val="FFFFFF"/>
              </a:buClr>
              <a:buSzPts val="1500"/>
              <a:buNone/>
              <a:defRPr>
                <a:solidFill>
                  <a:srgbClr val="FFFFFF"/>
                </a:solidFill>
              </a:defRPr>
            </a:lvl8pPr>
            <a:lvl9pPr lvl="8" algn="r" rtl="0">
              <a:lnSpc>
                <a:spcPct val="100000"/>
              </a:lnSpc>
              <a:spcBef>
                <a:spcPts val="0"/>
              </a:spcBef>
              <a:spcAft>
                <a:spcPts val="0"/>
              </a:spcAft>
              <a:buClr>
                <a:srgbClr val="FFFFFF"/>
              </a:buClr>
              <a:buSzPts val="1500"/>
              <a:buNone/>
              <a:defRPr>
                <a:solidFill>
                  <a:srgbClr val="FFFFFF"/>
                </a:solidFill>
              </a:defRPr>
            </a:lvl9pPr>
          </a:lstStyle>
          <a:p>
            <a:endParaRPr/>
          </a:p>
        </p:txBody>
      </p:sp>
      <p:pic>
        <p:nvPicPr>
          <p:cNvPr id="48" name="Google Shape;48;p7"/>
          <p:cNvPicPr preferRelativeResize="0"/>
          <p:nvPr/>
        </p:nvPicPr>
        <p:blipFill>
          <a:blip r:embed="rId2"/>
          <a:srcRect/>
          <a:stretch/>
        </p:blipFill>
        <p:spPr>
          <a:xfrm>
            <a:off x="1" y="1311308"/>
            <a:ext cx="4609797" cy="3816613"/>
          </a:xfrm>
          <a:prstGeom prst="rect">
            <a:avLst/>
          </a:prstGeom>
          <a:noFill/>
          <a:ln>
            <a:noFill/>
          </a:ln>
        </p:spPr>
      </p:pic>
      <p:pic>
        <p:nvPicPr>
          <p:cNvPr id="49" name="Google Shape;49;p7"/>
          <p:cNvPicPr preferRelativeResize="0"/>
          <p:nvPr/>
        </p:nvPicPr>
        <p:blipFill>
          <a:blip r:embed="rId3">
            <a:alphaModFix/>
          </a:blip>
          <a:stretch>
            <a:fillRect/>
          </a:stretch>
        </p:blipFill>
        <p:spPr>
          <a:xfrm>
            <a:off x="5321180" y="527340"/>
            <a:ext cx="1163789" cy="290955"/>
          </a:xfrm>
          <a:prstGeom prst="rect">
            <a:avLst/>
          </a:prstGeom>
          <a:noFill/>
          <a:ln>
            <a:noFill/>
          </a:ln>
        </p:spPr>
      </p:pic>
      <p:sp>
        <p:nvSpPr>
          <p:cNvPr id="50" name="Google Shape;50;p7"/>
          <p:cNvSpPr/>
          <p:nvPr/>
        </p:nvSpPr>
        <p:spPr>
          <a:xfrm>
            <a:off x="203390" y="3055050"/>
            <a:ext cx="240000" cy="25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7"/>
          <p:cNvCxnSpPr/>
          <p:nvPr/>
        </p:nvCxnSpPr>
        <p:spPr>
          <a:xfrm>
            <a:off x="8897259"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52" name="Google Shape;52;p7"/>
          <p:cNvSpPr/>
          <p:nvPr/>
        </p:nvSpPr>
        <p:spPr>
          <a:xfrm>
            <a:off x="3650950" y="1767413"/>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3842450" y="1671713"/>
            <a:ext cx="95700" cy="95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3746650" y="1565788"/>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7"/>
          <p:cNvPicPr preferRelativeResize="0"/>
          <p:nvPr/>
        </p:nvPicPr>
        <p:blipFill>
          <a:blip r:embed="rId4">
            <a:alphaModFix/>
          </a:blip>
          <a:stretch>
            <a:fillRect/>
          </a:stretch>
        </p:blipFill>
        <p:spPr>
          <a:xfrm>
            <a:off x="6687251" y="508077"/>
            <a:ext cx="1916748" cy="310225"/>
          </a:xfrm>
          <a:prstGeom prst="rect">
            <a:avLst/>
          </a:prstGeom>
          <a:noFill/>
          <a:ln>
            <a:noFill/>
          </a:ln>
        </p:spPr>
      </p:pic>
      <p:pic>
        <p:nvPicPr>
          <p:cNvPr id="56" name="Google Shape;56;p7"/>
          <p:cNvPicPr preferRelativeResize="0"/>
          <p:nvPr/>
        </p:nvPicPr>
        <p:blipFill>
          <a:blip r:embed="rId5"/>
          <a:srcRect t="1050" b="1050"/>
          <a:stretch/>
        </p:blipFill>
        <p:spPr>
          <a:xfrm>
            <a:off x="5316375" y="1831150"/>
            <a:ext cx="3287626" cy="1481200"/>
          </a:xfrm>
          <a:prstGeom prst="rect">
            <a:avLst/>
          </a:prstGeom>
          <a:noFill/>
          <a:ln>
            <a:noFill/>
          </a:ln>
        </p:spPr>
      </p:pic>
      <p:pic>
        <p:nvPicPr>
          <p:cNvPr id="3" name="תמונה 2">
            <a:extLst>
              <a:ext uri="{FF2B5EF4-FFF2-40B4-BE49-F238E27FC236}">
                <a16:creationId xmlns:a16="http://schemas.microsoft.com/office/drawing/2014/main" id="{01DFB9FC-FE1C-4555-8E5D-7BDD30343B60}"/>
              </a:ext>
            </a:extLst>
          </p:cNvPr>
          <p:cNvPicPr>
            <a:picLocks noChangeAspect="1"/>
          </p:cNvPicPr>
          <p:nvPr userDrawn="1"/>
        </p:nvPicPr>
        <p:blipFill>
          <a:blip r:embed="rId6"/>
          <a:stretch>
            <a:fillRect/>
          </a:stretch>
        </p:blipFill>
        <p:spPr>
          <a:xfrm>
            <a:off x="4329030" y="2263683"/>
            <a:ext cx="146566" cy="12644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קף תוכן">
  <p:cSld name="TITLE_AND_BODY_3">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540000" y="1070025"/>
            <a:ext cx="8064000"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שקף תוכן" preserve="1">
  <p:cSld name="1_שקף תוכן">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6021492"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p8">
            <a:extLst>
              <a:ext uri="{FF2B5EF4-FFF2-40B4-BE49-F238E27FC236}">
                <a16:creationId xmlns:a16="http://schemas.microsoft.com/office/drawing/2014/main" id="{4261D983-2277-46FB-B0D9-AF1D83EC550E}"/>
              </a:ext>
            </a:extLst>
          </p:cNvPr>
          <p:cNvSpPr txBox="1">
            <a:spLocks noGrp="1"/>
          </p:cNvSpPr>
          <p:nvPr>
            <p:ph type="body" idx="10"/>
          </p:nvPr>
        </p:nvSpPr>
        <p:spPr>
          <a:xfrm>
            <a:off x="3278808"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4" name="Google Shape;60;p8">
            <a:extLst>
              <a:ext uri="{FF2B5EF4-FFF2-40B4-BE49-F238E27FC236}">
                <a16:creationId xmlns:a16="http://schemas.microsoft.com/office/drawing/2014/main" id="{A1A5EB34-9B6F-4961-B2FD-8F298BA41D7A}"/>
              </a:ext>
            </a:extLst>
          </p:cNvPr>
          <p:cNvSpPr txBox="1">
            <a:spLocks noGrp="1"/>
          </p:cNvSpPr>
          <p:nvPr>
            <p:ph type="body" idx="11"/>
          </p:nvPr>
        </p:nvSpPr>
        <p:spPr>
          <a:xfrm>
            <a:off x="536125"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Tree>
    <p:extLst>
      <p:ext uri="{BB962C8B-B14F-4D97-AF65-F5344CB8AC3E}">
        <p14:creationId xmlns:p14="http://schemas.microsoft.com/office/powerpoint/2010/main" val="1531838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ף תוכן עם פינה" type="tx">
  <p:cSld name="TITLE_AND_BODY">
    <p:spTree>
      <p:nvGrpSpPr>
        <p:cNvPr id="1" name="Shape 69"/>
        <p:cNvGrpSpPr/>
        <p:nvPr/>
      </p:nvGrpSpPr>
      <p:grpSpPr>
        <a:xfrm>
          <a:off x="0" y="0"/>
          <a:ext cx="0" cy="0"/>
          <a:chOff x="0" y="0"/>
          <a:chExt cx="0" cy="0"/>
        </a:xfrm>
      </p:grpSpPr>
      <p:sp>
        <p:nvSpPr>
          <p:cNvPr id="70" name="Google Shape;70;p9"/>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9"/>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72" name="Google Shape;72;p9"/>
          <p:cNvSpPr txBox="1">
            <a:spLocks noGrp="1"/>
          </p:cNvSpPr>
          <p:nvPr>
            <p:ph type="body" idx="1"/>
          </p:nvPr>
        </p:nvSpPr>
        <p:spPr>
          <a:xfrm>
            <a:off x="540000" y="1485125"/>
            <a:ext cx="8064000" cy="3118200"/>
          </a:xfrm>
          <a:prstGeom prst="rect">
            <a:avLst/>
          </a:prstGeom>
        </p:spPr>
        <p:txBody>
          <a:bodyPr spcFirstLastPara="1" wrap="square" lIns="0" tIns="0" rIns="0" bIns="0" anchor="ctr"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73" name="Google Shape;73;p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74" name="Google Shape;74;p9"/>
          <p:cNvSpPr/>
          <p:nvPr/>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idx="2"/>
          </p:nvPr>
        </p:nvSpPr>
        <p:spPr>
          <a:xfrm>
            <a:off x="8357675" y="5967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
        <p:nvSpPr>
          <p:cNvPr id="79" name="Google Shape;79;p9"/>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11537"/>
            <a:ext cx="8064000" cy="393600"/>
          </a:xfrm>
          <a:prstGeom prst="rect">
            <a:avLst/>
          </a:prstGeom>
          <a:noFill/>
          <a:ln>
            <a:noFill/>
          </a:ln>
        </p:spPr>
        <p:txBody>
          <a:bodyPr spcFirstLastPara="1" wrap="square" lIns="0" tIns="0" rIns="0" bIns="0" anchor="t" anchorCtr="0">
            <a:noAutofit/>
          </a:bodyPr>
          <a:lstStyle>
            <a:lvl1pPr lvl="0"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1pPr>
            <a:lvl2pPr lvl="1"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2pPr>
            <a:lvl3pPr lvl="2"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3pPr>
            <a:lvl4pPr lvl="3"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4pPr>
            <a:lvl5pPr lvl="4"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5pPr>
            <a:lvl6pPr lvl="5"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6pPr>
            <a:lvl7pPr lvl="6"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7pPr>
            <a:lvl8pPr lvl="7"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8pPr>
            <a:lvl9pPr lvl="8"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9pPr>
          </a:lstStyle>
          <a:p>
            <a:endParaRPr dirty="0"/>
          </a:p>
        </p:txBody>
      </p:sp>
      <p:sp>
        <p:nvSpPr>
          <p:cNvPr id="7" name="Google Shape;7;p1"/>
          <p:cNvSpPr txBox="1">
            <a:spLocks noGrp="1"/>
          </p:cNvSpPr>
          <p:nvPr>
            <p:ph type="body" idx="1"/>
          </p:nvPr>
        </p:nvSpPr>
        <p:spPr>
          <a:xfrm>
            <a:off x="540000" y="1196850"/>
            <a:ext cx="8064000" cy="3406500"/>
          </a:xfrm>
          <a:prstGeom prst="rect">
            <a:avLst/>
          </a:prstGeom>
          <a:noFill/>
          <a:ln>
            <a:noFill/>
          </a:ln>
        </p:spPr>
        <p:txBody>
          <a:bodyPr spcFirstLastPara="1" wrap="square" lIns="0" tIns="0" rIns="0" bIns="0" anchor="t" anchorCtr="0">
            <a:noAutofit/>
          </a:bodyPr>
          <a:lstStyle>
            <a:lvl1pPr marL="457200" lvl="0" indent="-323850" rtl="1">
              <a:lnSpc>
                <a:spcPct val="100000"/>
              </a:lnSpc>
              <a:spcBef>
                <a:spcPts val="0"/>
              </a:spcBef>
              <a:spcAft>
                <a:spcPts val="0"/>
              </a:spcAft>
              <a:buClr>
                <a:schemeClr val="dk1"/>
              </a:buClr>
              <a:buSzPts val="1500"/>
              <a:buFont typeface="Arimo"/>
              <a:buChar char="●"/>
              <a:defRPr sz="1500">
                <a:solidFill>
                  <a:schemeClr val="dk1"/>
                </a:solidFill>
                <a:latin typeface="Arimo"/>
                <a:ea typeface="Arimo"/>
                <a:cs typeface="Arimo"/>
                <a:sym typeface="Arimo"/>
              </a:defRPr>
            </a:lvl1pPr>
            <a:lvl2pPr marL="914400" lvl="1"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2pPr>
            <a:lvl3pPr marL="1371600" lvl="2"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3pPr>
            <a:lvl4pPr marL="1828800" lvl="3"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4pPr>
            <a:lvl5pPr marL="2286000" lvl="4"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5pPr>
            <a:lvl6pPr marL="2743200" lvl="5"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6pPr>
            <a:lvl7pPr marL="3200400" lvl="6"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7pPr>
            <a:lvl8pPr marL="3657600" lvl="7"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8pPr>
            <a:lvl9pPr marL="4114800" lvl="8" indent="-323850" rtl="1">
              <a:lnSpc>
                <a:spcPct val="100000"/>
              </a:lnSpc>
              <a:spcBef>
                <a:spcPts val="1000"/>
              </a:spcBef>
              <a:spcAft>
                <a:spcPts val="1000"/>
              </a:spcAft>
              <a:buClr>
                <a:schemeClr val="dk1"/>
              </a:buClr>
              <a:buSzPts val="1500"/>
              <a:buFont typeface="Arimo"/>
              <a:buChar char="■"/>
              <a:defRPr sz="15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4" r:id="rId8"/>
    <p:sldLayoutId id="2147483655" r:id="rId9"/>
    <p:sldLayoutId id="2147483656" r:id="rId10"/>
    <p:sldLayoutId id="2147483657" r:id="rId11"/>
    <p:sldLayoutId id="2147483665" r:id="rId12"/>
    <p:sldLayoutId id="2147483659" r:id="rId13"/>
    <p:sldLayoutId id="2147483660" r:id="rId14"/>
    <p:sldLayoutId id="2147483661" r:id="rId15"/>
    <p:sldLayoutId id="2147483666" r:id="rId16"/>
    <p:sldLayoutId id="2147483667" r:id="rId17"/>
    <p:sldLayoutId id="2147483668" r:id="rId18"/>
    <p:sldLayoutId id="2147483669" r:id="rId19"/>
    <p:sldLayoutId id="214748367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23850" algn="r" rtl="0">
        <a:lnSpc>
          <a:spcPct val="100000"/>
        </a:lnSpc>
        <a:spcBef>
          <a:spcPts val="0"/>
        </a:spcBef>
        <a:spcAft>
          <a:spcPts val="1200"/>
        </a:spcAft>
        <a:buClr>
          <a:srgbClr val="000000"/>
        </a:buClr>
        <a:buFont typeface="Courier New" panose="02070309020205020404" pitchFamily="49" charset="0"/>
        <a:buChar char="o"/>
        <a:defRPr sz="1400" b="0" i="0" u="none" strike="noStrike" cap="none">
          <a:solidFill>
            <a:srgbClr val="000000"/>
          </a:solidFill>
          <a:latin typeface="Arial"/>
          <a:ea typeface="Arial"/>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5420">
          <p15:clr>
            <a:srgbClr val="EA4335"/>
          </p15:clr>
        </p15:guide>
        <p15:guide id="4" pos="521" userDrawn="1">
          <p15:clr>
            <a:srgbClr val="EA4335"/>
          </p15:clr>
        </p15:guide>
        <p15:guide id="5" orient="horz" pos="340">
          <p15:clr>
            <a:srgbClr val="EA4335"/>
          </p15:clr>
        </p15:guide>
        <p15:guide id="6" orient="horz" pos="2900">
          <p15:clr>
            <a:srgbClr val="EA4335"/>
          </p15:clr>
        </p15:guide>
        <p15:guide id="7" pos="3840">
          <p15:clr>
            <a:srgbClr val="EA4335"/>
          </p15:clr>
        </p15:guide>
        <p15:guide id="8" pos="1920" userDrawn="1">
          <p15:clr>
            <a:srgbClr val="9FCC3B"/>
          </p15:clr>
        </p15:guide>
        <p15:guide id="9" orient="horz" pos="1080">
          <p15:clr>
            <a:srgbClr val="EA4335"/>
          </p15:clr>
        </p15:guide>
        <p15:guide id="10" orient="horz" pos="2160">
          <p15:clr>
            <a:srgbClr val="EA4335"/>
          </p15:clr>
        </p15:guide>
        <p15:guide id="11" pos="1247"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fb.watch/4dJ4LJs_Pc/" TargetMode="Externa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אייקונים</a:t>
            </a:r>
            <a:endParaRPr dirty="0"/>
          </a:p>
        </p:txBody>
      </p:sp>
      <p:sp>
        <p:nvSpPr>
          <p:cNvPr id="187" name="Google Shape;187;p19"/>
          <p:cNvSpPr/>
          <p:nvPr/>
        </p:nvSpPr>
        <p:spPr>
          <a:xfrm>
            <a:off x="76230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084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938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5791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35645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5499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53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idx="4294967295"/>
          </p:nvPr>
        </p:nvSpPr>
        <p:spPr>
          <a:xfrm>
            <a:off x="774528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דוגמה</a:t>
            </a:r>
            <a:endParaRPr sz="1200" dirty="0">
              <a:solidFill>
                <a:schemeClr val="accent1"/>
              </a:solidFill>
            </a:endParaRPr>
          </a:p>
        </p:txBody>
      </p:sp>
      <p:sp>
        <p:nvSpPr>
          <p:cNvPr id="195" name="Google Shape;195;p19"/>
          <p:cNvSpPr txBox="1">
            <a:spLocks noGrp="1"/>
          </p:cNvSpPr>
          <p:nvPr>
            <p:ph type="title" idx="4294967295"/>
          </p:nvPr>
        </p:nvSpPr>
        <p:spPr>
          <a:xfrm>
            <a:off x="6730421" y="1688728"/>
            <a:ext cx="720000" cy="3018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בונוס</a:t>
            </a:r>
            <a:endParaRPr sz="1200" dirty="0">
              <a:solidFill>
                <a:schemeClr val="accent1"/>
              </a:solidFill>
            </a:endParaRPr>
          </a:p>
        </p:txBody>
      </p:sp>
      <p:sp>
        <p:nvSpPr>
          <p:cNvPr id="196" name="Google Shape;196;p19"/>
          <p:cNvSpPr txBox="1">
            <a:spLocks noGrp="1"/>
          </p:cNvSpPr>
          <p:nvPr>
            <p:ph type="title" idx="4294967295"/>
          </p:nvPr>
        </p:nvSpPr>
        <p:spPr>
          <a:xfrm>
            <a:off x="5717859"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סרטון</a:t>
            </a:r>
            <a:endParaRPr sz="1200" dirty="0">
              <a:solidFill>
                <a:schemeClr val="accent1"/>
              </a:solidFill>
            </a:endParaRPr>
          </a:p>
        </p:txBody>
      </p:sp>
      <p:sp>
        <p:nvSpPr>
          <p:cNvPr id="197" name="Google Shape;197;p19"/>
          <p:cNvSpPr txBox="1">
            <a:spLocks noGrp="1"/>
          </p:cNvSpPr>
          <p:nvPr>
            <p:ph type="title" idx="4294967295"/>
          </p:nvPr>
        </p:nvSpPr>
        <p:spPr>
          <a:xfrm>
            <a:off x="470439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מטרה</a:t>
            </a:r>
            <a:endParaRPr sz="1200" dirty="0">
              <a:solidFill>
                <a:schemeClr val="accent1"/>
              </a:solidFill>
            </a:endParaRPr>
          </a:p>
        </p:txBody>
      </p:sp>
      <p:sp>
        <p:nvSpPr>
          <p:cNvPr id="198" name="Google Shape;198;p19"/>
          <p:cNvSpPr/>
          <p:nvPr/>
        </p:nvSpPr>
        <p:spPr>
          <a:xfrm>
            <a:off x="762306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title" idx="4294967295"/>
          </p:nvPr>
        </p:nvSpPr>
        <p:spPr>
          <a:xfrm>
            <a:off x="365707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סינטקס</a:t>
            </a:r>
            <a:endParaRPr sz="1200" dirty="0">
              <a:solidFill>
                <a:schemeClr val="accent1"/>
              </a:solidFill>
            </a:endParaRPr>
          </a:p>
        </p:txBody>
      </p:sp>
      <p:sp>
        <p:nvSpPr>
          <p:cNvPr id="200" name="Google Shape;200;p19"/>
          <p:cNvSpPr txBox="1">
            <a:spLocks noGrp="1"/>
          </p:cNvSpPr>
          <p:nvPr>
            <p:ph type="title" idx="4294967295"/>
          </p:nvPr>
        </p:nvSpPr>
        <p:spPr>
          <a:xfrm>
            <a:off x="2642446" y="1683784"/>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קונבנציה</a:t>
            </a:r>
            <a:endParaRPr sz="1200" dirty="0">
              <a:solidFill>
                <a:schemeClr val="accent1"/>
              </a:solidFill>
            </a:endParaRPr>
          </a:p>
        </p:txBody>
      </p:sp>
      <p:sp>
        <p:nvSpPr>
          <p:cNvPr id="201" name="Google Shape;201;p19"/>
          <p:cNvSpPr txBox="1">
            <a:spLocks noGrp="1"/>
          </p:cNvSpPr>
          <p:nvPr>
            <p:ph type="title" idx="4294967295"/>
          </p:nvPr>
        </p:nvSpPr>
        <p:spPr>
          <a:xfrm>
            <a:off x="162782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סכנה</a:t>
            </a:r>
            <a:endParaRPr sz="1200" dirty="0">
              <a:solidFill>
                <a:schemeClr val="accent1"/>
              </a:solidFill>
            </a:endParaRPr>
          </a:p>
        </p:txBody>
      </p:sp>
      <p:sp>
        <p:nvSpPr>
          <p:cNvPr id="202" name="Google Shape;202;p19"/>
          <p:cNvSpPr/>
          <p:nvPr/>
        </p:nvSpPr>
        <p:spPr>
          <a:xfrm>
            <a:off x="5206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title" idx="4294967295"/>
          </p:nvPr>
        </p:nvSpPr>
        <p:spPr>
          <a:xfrm>
            <a:off x="620570" y="1742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עשו ואל תעשו</a:t>
            </a:r>
            <a:endParaRPr sz="1200" dirty="0">
              <a:solidFill>
                <a:schemeClr val="accent1"/>
              </a:solidFill>
            </a:endParaRPr>
          </a:p>
        </p:txBody>
      </p:sp>
      <p:sp>
        <p:nvSpPr>
          <p:cNvPr id="213" name="Google Shape;213;p19"/>
          <p:cNvSpPr/>
          <p:nvPr/>
        </p:nvSpPr>
        <p:spPr>
          <a:xfrm>
            <a:off x="6530042"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623067"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a:spLocks noGrp="1"/>
          </p:cNvSpPr>
          <p:nvPr>
            <p:ph type="title" idx="4294967295"/>
          </p:nvPr>
        </p:nvSpPr>
        <p:spPr>
          <a:xfrm>
            <a:off x="7713300"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ז'רגון מקצועי</a:t>
            </a:r>
            <a:endParaRPr sz="1200" dirty="0">
              <a:solidFill>
                <a:schemeClr val="accent1"/>
              </a:solidFill>
            </a:endParaRPr>
          </a:p>
        </p:txBody>
      </p:sp>
      <p:sp>
        <p:nvSpPr>
          <p:cNvPr id="217" name="Google Shape;217;p19"/>
          <p:cNvSpPr/>
          <p:nvPr/>
        </p:nvSpPr>
        <p:spPr>
          <a:xfrm>
            <a:off x="543701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613729"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title" idx="4294967295"/>
          </p:nvPr>
        </p:nvSpPr>
        <p:spPr>
          <a:xfrm>
            <a:off x="6703963"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a:solidFill>
                  <a:schemeClr val="accent1"/>
                </a:solidFill>
              </a:rPr>
              <a:t>תרגול</a:t>
            </a:r>
            <a:endParaRPr sz="1200">
              <a:solidFill>
                <a:schemeClr val="accent1"/>
              </a:solidFill>
            </a:endParaRPr>
          </a:p>
        </p:txBody>
      </p:sp>
      <p:sp>
        <p:nvSpPr>
          <p:cNvPr id="223" name="Google Shape;223;p19"/>
          <p:cNvSpPr/>
          <p:nvPr/>
        </p:nvSpPr>
        <p:spPr>
          <a:xfrm>
            <a:off x="1376209" y="4594690"/>
            <a:ext cx="1570200" cy="256500"/>
          </a:xfrm>
          <a:prstGeom prst="roundRect">
            <a:avLst>
              <a:gd name="adj" fmla="val 50000"/>
            </a:avLst>
          </a:pr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iw" sz="1200" u="sng">
                <a:solidFill>
                  <a:schemeClr val="tx1"/>
                </a:solidFill>
                <a:latin typeface="Arimo"/>
                <a:ea typeface="Arimo"/>
                <a:cs typeface="Arimo"/>
                <a:sym typeface="Arimo"/>
              </a:rPr>
              <a:t>פתיחה בעורך קוד</a:t>
            </a:r>
            <a:endParaRPr sz="1200" u="sng">
              <a:solidFill>
                <a:schemeClr val="tx1"/>
              </a:solidFill>
              <a:latin typeface="Arimo"/>
              <a:ea typeface="Arimo"/>
              <a:cs typeface="Arimo"/>
              <a:sym typeface="Arimo"/>
            </a:endParaRPr>
          </a:p>
        </p:txBody>
      </p:sp>
      <p:sp>
        <p:nvSpPr>
          <p:cNvPr id="225" name="Google Shape;225;p19"/>
          <p:cNvSpPr txBox="1">
            <a:spLocks noGrp="1"/>
          </p:cNvSpPr>
          <p:nvPr>
            <p:ph type="title" idx="4294967295"/>
          </p:nvPr>
        </p:nvSpPr>
        <p:spPr>
          <a:xfrm>
            <a:off x="6620038" y="42861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יאללה לעבודה</a:t>
            </a:r>
            <a:endParaRPr sz="1400">
              <a:solidFill>
                <a:schemeClr val="dk2"/>
              </a:solidFill>
            </a:endParaRPr>
          </a:p>
        </p:txBody>
      </p:sp>
      <p:sp>
        <p:nvSpPr>
          <p:cNvPr id="226" name="Google Shape;226;p19"/>
          <p:cNvSpPr txBox="1">
            <a:spLocks noGrp="1"/>
          </p:cNvSpPr>
          <p:nvPr>
            <p:ph type="title" idx="4294967295"/>
          </p:nvPr>
        </p:nvSpPr>
        <p:spPr>
          <a:xfrm>
            <a:off x="5527013"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דיון</a:t>
            </a:r>
            <a:endParaRPr sz="1400">
              <a:solidFill>
                <a:schemeClr val="dk2"/>
              </a:solidFill>
            </a:endParaRPr>
          </a:p>
        </p:txBody>
      </p:sp>
      <p:sp>
        <p:nvSpPr>
          <p:cNvPr id="227" name="Google Shape;227;p19"/>
          <p:cNvSpPr txBox="1">
            <a:spLocks noGrp="1"/>
          </p:cNvSpPr>
          <p:nvPr>
            <p:ph type="title" idx="4294967295"/>
          </p:nvPr>
        </p:nvSpPr>
        <p:spPr>
          <a:xfrm>
            <a:off x="7731500"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dk2"/>
                </a:solidFill>
              </a:rPr>
              <a:t>שאלה</a:t>
            </a:r>
            <a:endParaRPr sz="1400" dirty="0">
              <a:solidFill>
                <a:schemeClr val="dk2"/>
              </a:solidFill>
            </a:endParaRPr>
          </a:p>
        </p:txBody>
      </p:sp>
      <p:sp>
        <p:nvSpPr>
          <p:cNvPr id="228" name="Google Shape;228;p19"/>
          <p:cNvSpPr/>
          <p:nvPr/>
        </p:nvSpPr>
        <p:spPr>
          <a:xfrm>
            <a:off x="5604367" y="215948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5604375" y="2743058"/>
            <a:ext cx="900000" cy="262500"/>
          </a:xfrm>
          <a:prstGeom prst="rect">
            <a:avLst/>
          </a:prstGeom>
          <a:noFill/>
          <a:ln>
            <a:noFill/>
          </a:ln>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b="1">
                <a:solidFill>
                  <a:schemeClr val="accent1"/>
                </a:solidFill>
                <a:latin typeface="Arimo"/>
                <a:ea typeface="Arimo"/>
                <a:cs typeface="Arimo"/>
                <a:sym typeface="Arimo"/>
              </a:rPr>
              <a:t>רענון</a:t>
            </a:r>
            <a:endParaRPr sz="1200" b="1">
              <a:solidFill>
                <a:schemeClr val="accent1"/>
              </a:solidFill>
              <a:latin typeface="Arimo"/>
              <a:ea typeface="Arimo"/>
              <a:cs typeface="Arimo"/>
              <a:sym typeface="Arimo"/>
            </a:endParaRPr>
          </a:p>
        </p:txBody>
      </p:sp>
      <p:sp>
        <p:nvSpPr>
          <p:cNvPr id="231" name="Google Shape;231;p19"/>
          <p:cNvSpPr/>
          <p:nvPr/>
        </p:nvSpPr>
        <p:spPr>
          <a:xfrm>
            <a:off x="45950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a:spLocks noGrp="1"/>
          </p:cNvSpPr>
          <p:nvPr>
            <p:ph type="title" idx="4294967295"/>
          </p:nvPr>
        </p:nvSpPr>
        <p:spPr>
          <a:xfrm>
            <a:off x="4687521"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הגדרה</a:t>
            </a:r>
            <a:endParaRPr sz="1200" dirty="0">
              <a:solidFill>
                <a:schemeClr val="accent1"/>
              </a:solidFill>
            </a:endParaRPr>
          </a:p>
        </p:txBody>
      </p:sp>
      <p:sp>
        <p:nvSpPr>
          <p:cNvPr id="234" name="Google Shape;234;p19"/>
          <p:cNvSpPr txBox="1">
            <a:spLocks noGrp="1"/>
          </p:cNvSpPr>
          <p:nvPr>
            <p:ph type="title" idx="4294967295"/>
          </p:nvPr>
        </p:nvSpPr>
        <p:spPr>
          <a:xfrm>
            <a:off x="4474099" y="4082490"/>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accent1"/>
                </a:solidFill>
              </a:rPr>
              <a:t>עשה</a:t>
            </a:r>
            <a:endParaRPr sz="1400" dirty="0">
              <a:solidFill>
                <a:schemeClr val="accent1"/>
              </a:solidFill>
            </a:endParaRPr>
          </a:p>
        </p:txBody>
      </p:sp>
      <p:sp>
        <p:nvSpPr>
          <p:cNvPr id="235" name="Google Shape;235;p19"/>
          <p:cNvSpPr txBox="1">
            <a:spLocks noGrp="1"/>
          </p:cNvSpPr>
          <p:nvPr>
            <p:ph type="title" idx="4294967295"/>
          </p:nvPr>
        </p:nvSpPr>
        <p:spPr>
          <a:xfrm>
            <a:off x="3509081" y="4090783"/>
            <a:ext cx="90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accent1"/>
                </a:solidFill>
              </a:rPr>
              <a:t>אל תעשה</a:t>
            </a:r>
            <a:endParaRPr sz="1400">
              <a:solidFill>
                <a:schemeClr val="accent1"/>
              </a:solidFill>
            </a:endParaRPr>
          </a:p>
        </p:txBody>
      </p:sp>
      <p:grpSp>
        <p:nvGrpSpPr>
          <p:cNvPr id="22" name="קבוצה 21">
            <a:extLst>
              <a:ext uri="{FF2B5EF4-FFF2-40B4-BE49-F238E27FC236}">
                <a16:creationId xmlns:a16="http://schemas.microsoft.com/office/drawing/2014/main" id="{00C4FBC4-1255-49FD-A29E-EEF14DEA4C11}"/>
              </a:ext>
            </a:extLst>
          </p:cNvPr>
          <p:cNvGrpSpPr/>
          <p:nvPr/>
        </p:nvGrpSpPr>
        <p:grpSpPr>
          <a:xfrm>
            <a:off x="7691907" y="1158949"/>
            <a:ext cx="609420" cy="608962"/>
            <a:chOff x="7651226" y="1100170"/>
            <a:chExt cx="609420" cy="608962"/>
          </a:xfrm>
        </p:grpSpPr>
        <p:sp>
          <p:nvSpPr>
            <p:cNvPr id="4" name="גרפיקה 2">
              <a:extLst>
                <a:ext uri="{FF2B5EF4-FFF2-40B4-BE49-F238E27FC236}">
                  <a16:creationId xmlns:a16="http://schemas.microsoft.com/office/drawing/2014/main" id="{64539141-6344-4910-AA33-53BE489D78CE}"/>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5" name="גרפיקה 2">
              <a:extLst>
                <a:ext uri="{FF2B5EF4-FFF2-40B4-BE49-F238E27FC236}">
                  <a16:creationId xmlns:a16="http://schemas.microsoft.com/office/drawing/2014/main" id="{64539141-6344-4910-AA33-53BE489D78C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6" name="גרפיקה 2">
              <a:extLst>
                <a:ext uri="{FF2B5EF4-FFF2-40B4-BE49-F238E27FC236}">
                  <a16:creationId xmlns:a16="http://schemas.microsoft.com/office/drawing/2014/main" id="{64539141-6344-4910-AA33-53BE489D78C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7" name="גרפיקה 2">
              <a:extLst>
                <a:ext uri="{FF2B5EF4-FFF2-40B4-BE49-F238E27FC236}">
                  <a16:creationId xmlns:a16="http://schemas.microsoft.com/office/drawing/2014/main" id="{64539141-6344-4910-AA33-53BE489D78CE}"/>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8" name="גרפיקה 2">
              <a:extLst>
                <a:ext uri="{FF2B5EF4-FFF2-40B4-BE49-F238E27FC236}">
                  <a16:creationId xmlns:a16="http://schemas.microsoft.com/office/drawing/2014/main" id="{64539141-6344-4910-AA33-53BE489D78C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9" name="גרפיקה 2">
              <a:extLst>
                <a:ext uri="{FF2B5EF4-FFF2-40B4-BE49-F238E27FC236}">
                  <a16:creationId xmlns:a16="http://schemas.microsoft.com/office/drawing/2014/main" id="{64539141-6344-4910-AA33-53BE489D78C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0" name="גרפיקה 2">
              <a:extLst>
                <a:ext uri="{FF2B5EF4-FFF2-40B4-BE49-F238E27FC236}">
                  <a16:creationId xmlns:a16="http://schemas.microsoft.com/office/drawing/2014/main" id="{64539141-6344-4910-AA33-53BE489D78CE}"/>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64539141-6344-4910-AA33-53BE489D78CE}"/>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64539141-6344-4910-AA33-53BE489D78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166" name="קבוצה 165">
            <a:extLst>
              <a:ext uri="{FF2B5EF4-FFF2-40B4-BE49-F238E27FC236}">
                <a16:creationId xmlns:a16="http://schemas.microsoft.com/office/drawing/2014/main" id="{CE604D4F-883D-47B0-8E1D-68DC0349E309}"/>
              </a:ext>
            </a:extLst>
          </p:cNvPr>
          <p:cNvGrpSpPr/>
          <p:nvPr/>
        </p:nvGrpSpPr>
        <p:grpSpPr>
          <a:xfrm>
            <a:off x="5728789" y="1195412"/>
            <a:ext cx="667920" cy="564635"/>
            <a:chOff x="5678621" y="1153002"/>
            <a:chExt cx="718088" cy="607045"/>
          </a:xfrm>
        </p:grpSpPr>
        <p:sp>
          <p:nvSpPr>
            <p:cNvPr id="242" name="גרפיקה 240">
              <a:extLst>
                <a:ext uri="{FF2B5EF4-FFF2-40B4-BE49-F238E27FC236}">
                  <a16:creationId xmlns:a16="http://schemas.microsoft.com/office/drawing/2014/main" id="{D8A241B1-8EBC-4014-9942-F5F7D64CBF5F}"/>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243" name="גרפיקה 240">
              <a:extLst>
                <a:ext uri="{FF2B5EF4-FFF2-40B4-BE49-F238E27FC236}">
                  <a16:creationId xmlns:a16="http://schemas.microsoft.com/office/drawing/2014/main" id="{D8A241B1-8EBC-4014-9942-F5F7D64CBF5F}"/>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244" name="גרפיקה 240">
              <a:extLst>
                <a:ext uri="{FF2B5EF4-FFF2-40B4-BE49-F238E27FC236}">
                  <a16:creationId xmlns:a16="http://schemas.microsoft.com/office/drawing/2014/main" id="{D8A241B1-8EBC-4014-9942-F5F7D64CBF5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5" name="גרפיקה 240">
              <a:extLst>
                <a:ext uri="{FF2B5EF4-FFF2-40B4-BE49-F238E27FC236}">
                  <a16:creationId xmlns:a16="http://schemas.microsoft.com/office/drawing/2014/main" id="{D8A241B1-8EBC-4014-9942-F5F7D64CBF5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246" name="גרפיקה 240">
              <a:extLst>
                <a:ext uri="{FF2B5EF4-FFF2-40B4-BE49-F238E27FC236}">
                  <a16:creationId xmlns:a16="http://schemas.microsoft.com/office/drawing/2014/main" id="{D8A241B1-8EBC-4014-9942-F5F7D64CBF5F}"/>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7" name="גרפיקה 240">
              <a:extLst>
                <a:ext uri="{FF2B5EF4-FFF2-40B4-BE49-F238E27FC236}">
                  <a16:creationId xmlns:a16="http://schemas.microsoft.com/office/drawing/2014/main" id="{D8A241B1-8EBC-4014-9942-F5F7D64CBF5F}"/>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8" name="גרפיקה 240">
              <a:extLst>
                <a:ext uri="{FF2B5EF4-FFF2-40B4-BE49-F238E27FC236}">
                  <a16:creationId xmlns:a16="http://schemas.microsoft.com/office/drawing/2014/main" id="{D8A241B1-8EBC-4014-9942-F5F7D64CBF5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9" name="גרפיקה 240">
              <a:extLst>
                <a:ext uri="{FF2B5EF4-FFF2-40B4-BE49-F238E27FC236}">
                  <a16:creationId xmlns:a16="http://schemas.microsoft.com/office/drawing/2014/main" id="{D8A241B1-8EBC-4014-9942-F5F7D64CBF5F}"/>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grpSp>
        <p:nvGrpSpPr>
          <p:cNvPr id="165" name="קבוצה 164">
            <a:extLst>
              <a:ext uri="{FF2B5EF4-FFF2-40B4-BE49-F238E27FC236}">
                <a16:creationId xmlns:a16="http://schemas.microsoft.com/office/drawing/2014/main" id="{C4CED81B-F140-4169-8753-3BB4715B0571}"/>
              </a:ext>
            </a:extLst>
          </p:cNvPr>
          <p:cNvGrpSpPr/>
          <p:nvPr/>
        </p:nvGrpSpPr>
        <p:grpSpPr>
          <a:xfrm>
            <a:off x="4690570" y="1124070"/>
            <a:ext cx="694982" cy="694982"/>
            <a:chOff x="4690570" y="1124070"/>
            <a:chExt cx="694982" cy="694982"/>
          </a:xfrm>
        </p:grpSpPr>
        <p:sp>
          <p:nvSpPr>
            <p:cNvPr id="252" name="גרפיקה 250">
              <a:extLst>
                <a:ext uri="{FF2B5EF4-FFF2-40B4-BE49-F238E27FC236}">
                  <a16:creationId xmlns:a16="http://schemas.microsoft.com/office/drawing/2014/main" id="{6329EF6D-262B-4FFD-BCA2-48E976B617B9}"/>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53" name="גרפיקה 250">
              <a:extLst>
                <a:ext uri="{FF2B5EF4-FFF2-40B4-BE49-F238E27FC236}">
                  <a16:creationId xmlns:a16="http://schemas.microsoft.com/office/drawing/2014/main" id="{6329EF6D-262B-4FFD-BCA2-48E976B617B9}"/>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54" name="גרפיקה 250">
              <a:extLst>
                <a:ext uri="{FF2B5EF4-FFF2-40B4-BE49-F238E27FC236}">
                  <a16:creationId xmlns:a16="http://schemas.microsoft.com/office/drawing/2014/main" id="{6329EF6D-262B-4FFD-BCA2-48E976B617B9}"/>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5" name="גרפיקה 250">
              <a:extLst>
                <a:ext uri="{FF2B5EF4-FFF2-40B4-BE49-F238E27FC236}">
                  <a16:creationId xmlns:a16="http://schemas.microsoft.com/office/drawing/2014/main" id="{6329EF6D-262B-4FFD-BCA2-48E976B617B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60" name="גרפיקה 250">
              <a:extLst>
                <a:ext uri="{FF2B5EF4-FFF2-40B4-BE49-F238E27FC236}">
                  <a16:creationId xmlns:a16="http://schemas.microsoft.com/office/drawing/2014/main" id="{6329EF6D-262B-4FFD-BCA2-48E976B617B9}"/>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61" name="גרפיקה 250">
              <a:extLst>
                <a:ext uri="{FF2B5EF4-FFF2-40B4-BE49-F238E27FC236}">
                  <a16:creationId xmlns:a16="http://schemas.microsoft.com/office/drawing/2014/main" id="{6329EF6D-262B-4FFD-BCA2-48E976B617B9}"/>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62" name="גרפיקה 250">
              <a:extLst>
                <a:ext uri="{FF2B5EF4-FFF2-40B4-BE49-F238E27FC236}">
                  <a16:creationId xmlns:a16="http://schemas.microsoft.com/office/drawing/2014/main" id="{6329EF6D-262B-4FFD-BCA2-48E976B617B9}"/>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63" name="גרפיקה 250">
              <a:extLst>
                <a:ext uri="{FF2B5EF4-FFF2-40B4-BE49-F238E27FC236}">
                  <a16:creationId xmlns:a16="http://schemas.microsoft.com/office/drawing/2014/main" id="{6329EF6D-262B-4FFD-BCA2-48E976B617B9}"/>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4" name="גרפיקה 250">
              <a:extLst>
                <a:ext uri="{FF2B5EF4-FFF2-40B4-BE49-F238E27FC236}">
                  <a16:creationId xmlns:a16="http://schemas.microsoft.com/office/drawing/2014/main" id="{6329EF6D-262B-4FFD-BCA2-48E976B617B9}"/>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76" name="קבוצה 175">
            <a:extLst>
              <a:ext uri="{FF2B5EF4-FFF2-40B4-BE49-F238E27FC236}">
                <a16:creationId xmlns:a16="http://schemas.microsoft.com/office/drawing/2014/main" id="{5426E567-15F1-496F-8A1E-48C597238C6D}"/>
              </a:ext>
            </a:extLst>
          </p:cNvPr>
          <p:cNvGrpSpPr/>
          <p:nvPr/>
        </p:nvGrpSpPr>
        <p:grpSpPr>
          <a:xfrm>
            <a:off x="3767023" y="1166439"/>
            <a:ext cx="544069" cy="582046"/>
            <a:chOff x="3767023" y="1166439"/>
            <a:chExt cx="544069" cy="582046"/>
          </a:xfrm>
        </p:grpSpPr>
        <p:grpSp>
          <p:nvGrpSpPr>
            <p:cNvPr id="169" name="גרפיקה 167">
              <a:extLst>
                <a:ext uri="{FF2B5EF4-FFF2-40B4-BE49-F238E27FC236}">
                  <a16:creationId xmlns:a16="http://schemas.microsoft.com/office/drawing/2014/main" id="{1CA39B24-D849-4B04-B222-C9C6CCD3BC9C}"/>
                </a:ext>
              </a:extLst>
            </p:cNvPr>
            <p:cNvGrpSpPr/>
            <p:nvPr/>
          </p:nvGrpSpPr>
          <p:grpSpPr>
            <a:xfrm>
              <a:off x="3767023" y="1330570"/>
              <a:ext cx="203330" cy="417915"/>
              <a:chOff x="3767023" y="1330570"/>
              <a:chExt cx="203330" cy="417915"/>
            </a:xfrm>
            <a:solidFill>
              <a:schemeClr val="accent1"/>
            </a:solidFill>
          </p:grpSpPr>
          <p:sp>
            <p:nvSpPr>
              <p:cNvPr id="170" name="גרפיקה 167">
                <a:extLst>
                  <a:ext uri="{FF2B5EF4-FFF2-40B4-BE49-F238E27FC236}">
                    <a16:creationId xmlns:a16="http://schemas.microsoft.com/office/drawing/2014/main" id="{70012EF3-FC2A-475B-89B2-83D4704B0632}"/>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1" name="גרפיקה 167">
                <a:extLst>
                  <a:ext uri="{FF2B5EF4-FFF2-40B4-BE49-F238E27FC236}">
                    <a16:creationId xmlns:a16="http://schemas.microsoft.com/office/drawing/2014/main" id="{2F929169-C598-4349-9DC9-EDF1B1170681}"/>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2" name="גרפיקה 167">
                <a:extLst>
                  <a:ext uri="{FF2B5EF4-FFF2-40B4-BE49-F238E27FC236}">
                    <a16:creationId xmlns:a16="http://schemas.microsoft.com/office/drawing/2014/main" id="{E1889ED7-29C7-43CF-BE4A-23B31980DA60}"/>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173" name="גרפיקה 167">
              <a:extLst>
                <a:ext uri="{FF2B5EF4-FFF2-40B4-BE49-F238E27FC236}">
                  <a16:creationId xmlns:a16="http://schemas.microsoft.com/office/drawing/2014/main" id="{202C7D51-6E80-4B0F-839A-0F8601DEF9A3}"/>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174" name="גרפיקה 167">
              <a:extLst>
                <a:ext uri="{FF2B5EF4-FFF2-40B4-BE49-F238E27FC236}">
                  <a16:creationId xmlns:a16="http://schemas.microsoft.com/office/drawing/2014/main" id="{FDB08078-8223-4888-BE8B-D3EDB58FD126}"/>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175" name="גרפיקה 167">
              <a:extLst>
                <a:ext uri="{FF2B5EF4-FFF2-40B4-BE49-F238E27FC236}">
                  <a16:creationId xmlns:a16="http://schemas.microsoft.com/office/drawing/2014/main" id="{6E233F66-0AC0-488A-B29E-FA3F62E1E9E6}"/>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183" name="קבוצה 182">
            <a:extLst>
              <a:ext uri="{FF2B5EF4-FFF2-40B4-BE49-F238E27FC236}">
                <a16:creationId xmlns:a16="http://schemas.microsoft.com/office/drawing/2014/main" id="{9518DFE0-E608-4ECA-8CFD-F59F063A0D21}"/>
              </a:ext>
            </a:extLst>
          </p:cNvPr>
          <p:cNvGrpSpPr/>
          <p:nvPr/>
        </p:nvGrpSpPr>
        <p:grpSpPr>
          <a:xfrm>
            <a:off x="2755072" y="1160243"/>
            <a:ext cx="544512" cy="514213"/>
            <a:chOff x="2754771" y="1197825"/>
            <a:chExt cx="544512" cy="514213"/>
          </a:xfrm>
        </p:grpSpPr>
        <p:sp>
          <p:nvSpPr>
            <p:cNvPr id="179" name="גרפיקה 177">
              <a:extLst>
                <a:ext uri="{FF2B5EF4-FFF2-40B4-BE49-F238E27FC236}">
                  <a16:creationId xmlns:a16="http://schemas.microsoft.com/office/drawing/2014/main" id="{4E10B4B0-F3C2-47D1-A231-6ECFEE1EF035}"/>
                </a:ext>
              </a:extLst>
            </p:cNvPr>
            <p:cNvSpPr/>
            <p:nvPr/>
          </p:nvSpPr>
          <p:spPr>
            <a:xfrm>
              <a:off x="2754771" y="1197825"/>
              <a:ext cx="227246" cy="227716"/>
            </a:xfrm>
            <a:custGeom>
              <a:avLst/>
              <a:gdLst>
                <a:gd name="connsiteX0" fmla="*/ 176979 w 227246"/>
                <a:gd name="connsiteY0" fmla="*/ 209585 h 227716"/>
                <a:gd name="connsiteX1" fmla="*/ 89457 w 227246"/>
                <a:gd name="connsiteY1" fmla="*/ 226679 h 227716"/>
                <a:gd name="connsiteX2" fmla="*/ 17662 w 227246"/>
                <a:gd name="connsiteY2" fmla="*/ 178132 h 227716"/>
                <a:gd name="connsiteX3" fmla="*/ 1252 w 227246"/>
                <a:gd name="connsiteY3" fmla="*/ 90610 h 227716"/>
                <a:gd name="connsiteX4" fmla="*/ 49799 w 227246"/>
                <a:gd name="connsiteY4" fmla="*/ 18131 h 227716"/>
                <a:gd name="connsiteX5" fmla="*/ 137321 w 227246"/>
                <a:gd name="connsiteY5" fmla="*/ 1037 h 227716"/>
                <a:gd name="connsiteX6" fmla="*/ 209116 w 227246"/>
                <a:gd name="connsiteY6" fmla="*/ 49584 h 227716"/>
                <a:gd name="connsiteX7" fmla="*/ 226210 w 227246"/>
                <a:gd name="connsiteY7" fmla="*/ 137106 h 227716"/>
                <a:gd name="connsiteX8" fmla="*/ 176979 w 227246"/>
                <a:gd name="connsiteY8" fmla="*/ 209585 h 2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46" h="22771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w="27214" cap="flat">
              <a:solidFill>
                <a:schemeClr val="bg2"/>
              </a:solidFill>
              <a:prstDash val="solid"/>
              <a:miter/>
            </a:ln>
          </p:spPr>
          <p:txBody>
            <a:bodyPr rtlCol="0" anchor="ctr"/>
            <a:lstStyle/>
            <a:p>
              <a:endParaRPr lang="en-IL"/>
            </a:p>
          </p:txBody>
        </p:sp>
        <p:sp>
          <p:nvSpPr>
            <p:cNvPr id="180" name="גרפיקה 177">
              <a:extLst>
                <a:ext uri="{FF2B5EF4-FFF2-40B4-BE49-F238E27FC236}">
                  <a16:creationId xmlns:a16="http://schemas.microsoft.com/office/drawing/2014/main" id="{4E10B4B0-F3C2-47D1-A231-6ECFEE1EF035}"/>
                </a:ext>
              </a:extLst>
            </p:cNvPr>
            <p:cNvSpPr/>
            <p:nvPr/>
          </p:nvSpPr>
          <p:spPr>
            <a:xfrm>
              <a:off x="2985414" y="1398168"/>
              <a:ext cx="313869" cy="313870"/>
            </a:xfrm>
            <a:custGeom>
              <a:avLst/>
              <a:gdLst>
                <a:gd name="connsiteX0" fmla="*/ 263603 w 313869"/>
                <a:gd name="connsiteY0" fmla="*/ 282064 h 313870"/>
                <a:gd name="connsiteX1" fmla="*/ 103602 w 313869"/>
                <a:gd name="connsiteY1" fmla="*/ 312834 h 313870"/>
                <a:gd name="connsiteX2" fmla="*/ 31806 w 313869"/>
                <a:gd name="connsiteY2" fmla="*/ 264286 h 313870"/>
                <a:gd name="connsiteX3" fmla="*/ 1037 w 313869"/>
                <a:gd name="connsiteY3" fmla="*/ 103602 h 313870"/>
                <a:gd name="connsiteX4" fmla="*/ 49584 w 313869"/>
                <a:gd name="connsiteY4" fmla="*/ 31806 h 313870"/>
                <a:gd name="connsiteX5" fmla="*/ 210269 w 313869"/>
                <a:gd name="connsiteY5" fmla="*/ 1037 h 313870"/>
                <a:gd name="connsiteX6" fmla="*/ 282065 w 313869"/>
                <a:gd name="connsiteY6" fmla="*/ 49584 h 313870"/>
                <a:gd name="connsiteX7" fmla="*/ 312834 w 313869"/>
                <a:gd name="connsiteY7" fmla="*/ 210269 h 313870"/>
                <a:gd name="connsiteX8" fmla="*/ 263603 w 313869"/>
                <a:gd name="connsiteY8" fmla="*/ 282064 h 31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69" h="313870">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w="27214" cap="flat">
              <a:solidFill>
                <a:schemeClr val="bg2"/>
              </a:solidFill>
              <a:prstDash val="solid"/>
              <a:miter/>
            </a:ln>
          </p:spPr>
          <p:txBody>
            <a:bodyPr rtlCol="0" anchor="ctr"/>
            <a:lstStyle/>
            <a:p>
              <a:endParaRPr lang="en-IL"/>
            </a:p>
          </p:txBody>
        </p:sp>
        <p:sp>
          <p:nvSpPr>
            <p:cNvPr id="181" name="גרפיקה 177">
              <a:extLst>
                <a:ext uri="{FF2B5EF4-FFF2-40B4-BE49-F238E27FC236}">
                  <a16:creationId xmlns:a16="http://schemas.microsoft.com/office/drawing/2014/main" id="{4E10B4B0-F3C2-47D1-A231-6ECFEE1EF035}"/>
                </a:ext>
              </a:extLst>
            </p:cNvPr>
            <p:cNvSpPr/>
            <p:nvPr/>
          </p:nvSpPr>
          <p:spPr>
            <a:xfrm>
              <a:off x="2799783" y="1228263"/>
              <a:ext cx="146325" cy="137755"/>
            </a:xfrm>
            <a:custGeom>
              <a:avLst/>
              <a:gdLst>
                <a:gd name="connsiteX0" fmla="*/ 0 w 146325"/>
                <a:gd name="connsiteY0" fmla="*/ 106667 h 137755"/>
                <a:gd name="connsiteX1" fmla="*/ 28718 w 146325"/>
                <a:gd name="connsiteY1" fmla="*/ 130599 h 137755"/>
                <a:gd name="connsiteX2" fmla="*/ 74530 w 146325"/>
                <a:gd name="connsiteY2" fmla="*/ 122394 h 137755"/>
                <a:gd name="connsiteX3" fmla="*/ 146326 w 146325"/>
                <a:gd name="connsiteY3" fmla="*/ 0 h 137755"/>
              </a:gdLst>
              <a:ahLst/>
              <a:cxnLst>
                <a:cxn ang="0">
                  <a:pos x="connsiteX0" y="connsiteY0"/>
                </a:cxn>
                <a:cxn ang="0">
                  <a:pos x="connsiteX1" y="connsiteY1"/>
                </a:cxn>
                <a:cxn ang="0">
                  <a:pos x="connsiteX2" y="connsiteY2"/>
                </a:cxn>
                <a:cxn ang="0">
                  <a:pos x="connsiteX3" y="connsiteY3"/>
                </a:cxn>
              </a:cxnLst>
              <a:rect l="l" t="t" r="r" b="b"/>
              <a:pathLst>
                <a:path w="146325" h="137755">
                  <a:moveTo>
                    <a:pt x="0" y="106667"/>
                  </a:moveTo>
                  <a:lnTo>
                    <a:pt x="28718" y="130599"/>
                  </a:lnTo>
                  <a:cubicBezTo>
                    <a:pt x="43077" y="142907"/>
                    <a:pt x="64958" y="138804"/>
                    <a:pt x="74530" y="122394"/>
                  </a:cubicBezTo>
                  <a:lnTo>
                    <a:pt x="146326" y="0"/>
                  </a:lnTo>
                </a:path>
              </a:pathLst>
            </a:custGeom>
            <a:noFill/>
            <a:ln w="34018" cap="flat">
              <a:solidFill>
                <a:schemeClr val="bg2"/>
              </a:solidFill>
              <a:prstDash val="solid"/>
              <a:miter/>
            </a:ln>
          </p:spPr>
          <p:txBody>
            <a:bodyPr rtlCol="0" anchor="ctr"/>
            <a:lstStyle/>
            <a:p>
              <a:endParaRPr lang="en-IL"/>
            </a:p>
          </p:txBody>
        </p:sp>
        <p:sp>
          <p:nvSpPr>
            <p:cNvPr id="182" name="גרפיקה 177">
              <a:extLst>
                <a:ext uri="{FF2B5EF4-FFF2-40B4-BE49-F238E27FC236}">
                  <a16:creationId xmlns:a16="http://schemas.microsoft.com/office/drawing/2014/main" id="{4E10B4B0-F3C2-47D1-A231-6ECFEE1EF035}"/>
                </a:ext>
              </a:extLst>
            </p:cNvPr>
            <p:cNvSpPr/>
            <p:nvPr/>
          </p:nvSpPr>
          <p:spPr>
            <a:xfrm>
              <a:off x="3063033" y="1435444"/>
              <a:ext cx="197608" cy="185952"/>
            </a:xfrm>
            <a:custGeom>
              <a:avLst/>
              <a:gdLst>
                <a:gd name="connsiteX0" fmla="*/ 0 w 197608"/>
                <a:gd name="connsiteY0" fmla="*/ 144274 h 185952"/>
                <a:gd name="connsiteX1" fmla="*/ 38291 w 197608"/>
                <a:gd name="connsiteY1" fmla="*/ 176411 h 185952"/>
                <a:gd name="connsiteX2" fmla="*/ 99830 w 197608"/>
                <a:gd name="connsiteY2" fmla="*/ 165471 h 185952"/>
                <a:gd name="connsiteX3" fmla="*/ 197608 w 197608"/>
                <a:gd name="connsiteY3" fmla="*/ 0 h 185952"/>
              </a:gdLst>
              <a:ahLst/>
              <a:cxnLst>
                <a:cxn ang="0">
                  <a:pos x="connsiteX0" y="connsiteY0"/>
                </a:cxn>
                <a:cxn ang="0">
                  <a:pos x="connsiteX1" y="connsiteY1"/>
                </a:cxn>
                <a:cxn ang="0">
                  <a:pos x="connsiteX2" y="connsiteY2"/>
                </a:cxn>
                <a:cxn ang="0">
                  <a:pos x="connsiteX3" y="connsiteY3"/>
                </a:cxn>
              </a:cxnLst>
              <a:rect l="l" t="t" r="r" b="b"/>
              <a:pathLst>
                <a:path w="197608" h="185952">
                  <a:moveTo>
                    <a:pt x="0" y="144274"/>
                  </a:moveTo>
                  <a:lnTo>
                    <a:pt x="38291" y="176411"/>
                  </a:lnTo>
                  <a:cubicBezTo>
                    <a:pt x="58120" y="192822"/>
                    <a:pt x="87522" y="187351"/>
                    <a:pt x="99830" y="165471"/>
                  </a:cubicBezTo>
                  <a:lnTo>
                    <a:pt x="197608" y="0"/>
                  </a:lnTo>
                </a:path>
              </a:pathLst>
            </a:custGeom>
            <a:noFill/>
            <a:ln w="34018" cap="flat">
              <a:solidFill>
                <a:schemeClr val="bg2"/>
              </a:solidFill>
              <a:prstDash val="solid"/>
              <a:miter/>
            </a:ln>
          </p:spPr>
          <p:txBody>
            <a:bodyPr rtlCol="0" anchor="ctr"/>
            <a:lstStyle/>
            <a:p>
              <a:endParaRPr lang="en-IL"/>
            </a:p>
          </p:txBody>
        </p:sp>
      </p:grpSp>
      <p:grpSp>
        <p:nvGrpSpPr>
          <p:cNvPr id="276" name="קבוצה 275">
            <a:extLst>
              <a:ext uri="{FF2B5EF4-FFF2-40B4-BE49-F238E27FC236}">
                <a16:creationId xmlns:a16="http://schemas.microsoft.com/office/drawing/2014/main" id="{598CBF63-B7AB-4F76-AF5A-AD3BF3817DE9}"/>
              </a:ext>
            </a:extLst>
          </p:cNvPr>
          <p:cNvGrpSpPr/>
          <p:nvPr/>
        </p:nvGrpSpPr>
        <p:grpSpPr>
          <a:xfrm>
            <a:off x="608320" y="1159162"/>
            <a:ext cx="723264" cy="487719"/>
            <a:chOff x="608320" y="1159162"/>
            <a:chExt cx="723264" cy="487719"/>
          </a:xfrm>
        </p:grpSpPr>
        <p:sp>
          <p:nvSpPr>
            <p:cNvPr id="271" name="גרפיקה 269">
              <a:extLst>
                <a:ext uri="{FF2B5EF4-FFF2-40B4-BE49-F238E27FC236}">
                  <a16:creationId xmlns:a16="http://schemas.microsoft.com/office/drawing/2014/main" id="{E09462C7-66F5-4756-8846-C32EEC798C1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2" name="גרפיקה 269">
              <a:extLst>
                <a:ext uri="{FF2B5EF4-FFF2-40B4-BE49-F238E27FC236}">
                  <a16:creationId xmlns:a16="http://schemas.microsoft.com/office/drawing/2014/main" id="{E09462C7-66F5-4756-8846-C32EEC798C17}"/>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73" name="גרפיקה 269">
              <a:extLst>
                <a:ext uri="{FF2B5EF4-FFF2-40B4-BE49-F238E27FC236}">
                  <a16:creationId xmlns:a16="http://schemas.microsoft.com/office/drawing/2014/main" id="{E09462C7-66F5-4756-8846-C32EEC798C17}"/>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74" name="גרפיקה 269">
              <a:extLst>
                <a:ext uri="{FF2B5EF4-FFF2-40B4-BE49-F238E27FC236}">
                  <a16:creationId xmlns:a16="http://schemas.microsoft.com/office/drawing/2014/main" id="{E09462C7-66F5-4756-8846-C32EEC798C17}"/>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75" name="גרפיקה 269">
              <a:extLst>
                <a:ext uri="{FF2B5EF4-FFF2-40B4-BE49-F238E27FC236}">
                  <a16:creationId xmlns:a16="http://schemas.microsoft.com/office/drawing/2014/main" id="{E09462C7-66F5-4756-8846-C32EEC798C17}"/>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83" name="קבוצה 282">
            <a:extLst>
              <a:ext uri="{FF2B5EF4-FFF2-40B4-BE49-F238E27FC236}">
                <a16:creationId xmlns:a16="http://schemas.microsoft.com/office/drawing/2014/main" id="{D0FF2573-E58E-4DA2-8E1D-61F290116CA3}"/>
              </a:ext>
            </a:extLst>
          </p:cNvPr>
          <p:cNvGrpSpPr/>
          <p:nvPr/>
        </p:nvGrpSpPr>
        <p:grpSpPr>
          <a:xfrm>
            <a:off x="7781568" y="2179054"/>
            <a:ext cx="591580" cy="500017"/>
            <a:chOff x="7781568" y="2201176"/>
            <a:chExt cx="591580" cy="500017"/>
          </a:xfrm>
        </p:grpSpPr>
        <p:sp>
          <p:nvSpPr>
            <p:cNvPr id="279" name="גרפיקה 277">
              <a:extLst>
                <a:ext uri="{FF2B5EF4-FFF2-40B4-BE49-F238E27FC236}">
                  <a16:creationId xmlns:a16="http://schemas.microsoft.com/office/drawing/2014/main" id="{77683D71-A5EE-4511-A88D-E6BE09E524B2}"/>
                </a:ext>
              </a:extLst>
            </p:cNvPr>
            <p:cNvSpPr/>
            <p:nvPr/>
          </p:nvSpPr>
          <p:spPr>
            <a:xfrm>
              <a:off x="7781568" y="2201176"/>
              <a:ext cx="591580" cy="500017"/>
            </a:xfrm>
            <a:custGeom>
              <a:avLst/>
              <a:gdLst>
                <a:gd name="connsiteX0" fmla="*/ 557390 w 591580"/>
                <a:gd name="connsiteY0" fmla="*/ 71576 h 500017"/>
                <a:gd name="connsiteX1" fmla="*/ 214119 w 591580"/>
                <a:gd name="connsiteY1" fmla="*/ 883 h 500017"/>
                <a:gd name="connsiteX2" fmla="*/ 163138 w 591580"/>
                <a:gd name="connsiteY2" fmla="*/ 34190 h 500017"/>
                <a:gd name="connsiteX3" fmla="*/ 102641 w 591580"/>
                <a:gd name="connsiteY3" fmla="*/ 329879 h 500017"/>
                <a:gd name="connsiteX4" fmla="*/ 0 w 591580"/>
                <a:gd name="connsiteY4" fmla="*/ 402611 h 500017"/>
                <a:gd name="connsiteX5" fmla="*/ 126432 w 591580"/>
                <a:gd name="connsiteY5" fmla="*/ 428442 h 500017"/>
                <a:gd name="connsiteX6" fmla="*/ 168576 w 591580"/>
                <a:gd name="connsiteY6" fmla="*/ 437278 h 500017"/>
                <a:gd name="connsiteX7" fmla="*/ 469703 w 591580"/>
                <a:gd name="connsiteY7" fmla="*/ 499135 h 500017"/>
                <a:gd name="connsiteX8" fmla="*/ 520684 w 591580"/>
                <a:gd name="connsiteY8" fmla="*/ 465828 h 500017"/>
                <a:gd name="connsiteX9" fmla="*/ 590697 w 591580"/>
                <a:gd name="connsiteY9" fmla="*/ 122557 h 500017"/>
                <a:gd name="connsiteX10" fmla="*/ 557390 w 591580"/>
                <a:gd name="connsiteY10" fmla="*/ 71576 h 50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580" h="500017">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w="27156" cap="flat">
              <a:solidFill>
                <a:schemeClr val="bg2"/>
              </a:solidFill>
              <a:prstDash val="solid"/>
              <a:miter/>
            </a:ln>
          </p:spPr>
          <p:txBody>
            <a:bodyPr rtlCol="0" anchor="ctr"/>
            <a:lstStyle/>
            <a:p>
              <a:endParaRPr lang="en-IL"/>
            </a:p>
          </p:txBody>
        </p:sp>
        <p:grpSp>
          <p:nvGrpSpPr>
            <p:cNvPr id="280" name="גרפיקה 277">
              <a:extLst>
                <a:ext uri="{FF2B5EF4-FFF2-40B4-BE49-F238E27FC236}">
                  <a16:creationId xmlns:a16="http://schemas.microsoft.com/office/drawing/2014/main" id="{3E948A90-BC3F-417D-B62E-F211E5090C75}"/>
                </a:ext>
              </a:extLst>
            </p:cNvPr>
            <p:cNvGrpSpPr/>
            <p:nvPr/>
          </p:nvGrpSpPr>
          <p:grpSpPr>
            <a:xfrm>
              <a:off x="7980053" y="2292465"/>
              <a:ext cx="286172" cy="312002"/>
              <a:chOff x="7980053" y="2292465"/>
              <a:chExt cx="286172" cy="312002"/>
            </a:xfrm>
          </p:grpSpPr>
          <p:sp>
            <p:nvSpPr>
              <p:cNvPr id="281" name="גרפיקה 277">
                <a:extLst>
                  <a:ext uri="{FF2B5EF4-FFF2-40B4-BE49-F238E27FC236}">
                    <a16:creationId xmlns:a16="http://schemas.microsoft.com/office/drawing/2014/main" id="{C7159445-98EB-4C4C-81F6-7428EB0EE431}"/>
                  </a:ext>
                </a:extLst>
              </p:cNvPr>
              <p:cNvSpPr/>
              <p:nvPr/>
            </p:nvSpPr>
            <p:spPr>
              <a:xfrm>
                <a:off x="7999086" y="2310818"/>
                <a:ext cx="250145" cy="274616"/>
              </a:xfrm>
              <a:custGeom>
                <a:avLst/>
                <a:gdLst>
                  <a:gd name="connsiteX0" fmla="*/ 149544 w 250145"/>
                  <a:gd name="connsiteY0" fmla="*/ 258982 h 274616"/>
                  <a:gd name="connsiteX1" fmla="*/ 99243 w 250145"/>
                  <a:gd name="connsiteY1" fmla="*/ 143426 h 274616"/>
                  <a:gd name="connsiteX2" fmla="*/ 89726 w 250145"/>
                  <a:gd name="connsiteY2" fmla="*/ 162459 h 274616"/>
                  <a:gd name="connsiteX3" fmla="*/ 63896 w 250145"/>
                  <a:gd name="connsiteY3" fmla="*/ 241309 h 274616"/>
                  <a:gd name="connsiteX4" fmla="*/ 0 w 250145"/>
                  <a:gd name="connsiteY4" fmla="*/ 228394 h 274616"/>
                  <a:gd name="connsiteX5" fmla="*/ 27190 w 250145"/>
                  <a:gd name="connsiteY5" fmla="*/ 146825 h 274616"/>
                  <a:gd name="connsiteX6" fmla="*/ 74092 w 250145"/>
                  <a:gd name="connsiteY6" fmla="*/ 86327 h 274616"/>
                  <a:gd name="connsiteX7" fmla="*/ 36026 w 250145"/>
                  <a:gd name="connsiteY7" fmla="*/ 0 h 274616"/>
                  <a:gd name="connsiteX8" fmla="*/ 112837 w 250145"/>
                  <a:gd name="connsiteY8" fmla="*/ 15634 h 274616"/>
                  <a:gd name="connsiteX9" fmla="*/ 154982 w 250145"/>
                  <a:gd name="connsiteY9" fmla="*/ 110798 h 274616"/>
                  <a:gd name="connsiteX10" fmla="*/ 157701 w 250145"/>
                  <a:gd name="connsiteY10" fmla="*/ 108079 h 274616"/>
                  <a:gd name="connsiteX11" fmla="*/ 169256 w 250145"/>
                  <a:gd name="connsiteY11" fmla="*/ 81569 h 274616"/>
                  <a:gd name="connsiteX12" fmla="*/ 186250 w 250145"/>
                  <a:gd name="connsiteY12" fmla="*/ 31268 h 274616"/>
                  <a:gd name="connsiteX13" fmla="*/ 250146 w 250145"/>
                  <a:gd name="connsiteY13" fmla="*/ 44183 h 274616"/>
                  <a:gd name="connsiteX14" fmla="*/ 232472 w 250145"/>
                  <a:gd name="connsiteY14" fmla="*/ 98563 h 274616"/>
                  <a:gd name="connsiteX15" fmla="*/ 209361 w 250145"/>
                  <a:gd name="connsiteY15" fmla="*/ 144106 h 274616"/>
                  <a:gd name="connsiteX16" fmla="*/ 179452 w 250145"/>
                  <a:gd name="connsiteY16" fmla="*/ 166537 h 274616"/>
                  <a:gd name="connsiteX17" fmla="*/ 227034 w 250145"/>
                  <a:gd name="connsiteY17" fmla="*/ 274616 h 274616"/>
                  <a:gd name="connsiteX18" fmla="*/ 149544 w 250145"/>
                  <a:gd name="connsiteY18" fmla="*/ 258982 h 27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45" h="274616">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w="6789" cap="flat">
                <a:solidFill>
                  <a:schemeClr val="bg2"/>
                </a:solidFill>
                <a:prstDash val="solid"/>
                <a:miter/>
              </a:ln>
            </p:spPr>
            <p:txBody>
              <a:bodyPr rtlCol="0" anchor="ctr"/>
              <a:lstStyle/>
              <a:p>
                <a:endParaRPr lang="en-IL"/>
              </a:p>
            </p:txBody>
          </p:sp>
          <p:sp>
            <p:nvSpPr>
              <p:cNvPr id="282" name="גרפיקה 277">
                <a:extLst>
                  <a:ext uri="{FF2B5EF4-FFF2-40B4-BE49-F238E27FC236}">
                    <a16:creationId xmlns:a16="http://schemas.microsoft.com/office/drawing/2014/main" id="{00E718C0-3789-46B6-B451-3921FA586D85}"/>
                  </a:ext>
                </a:extLst>
              </p:cNvPr>
              <p:cNvSpPr/>
              <p:nvPr/>
            </p:nvSpPr>
            <p:spPr>
              <a:xfrm>
                <a:off x="7980053" y="2292465"/>
                <a:ext cx="286172" cy="312002"/>
              </a:xfrm>
              <a:custGeom>
                <a:avLst/>
                <a:gdLst>
                  <a:gd name="connsiteX0" fmla="*/ 76811 w 286172"/>
                  <a:gd name="connsiteY0" fmla="*/ 36706 h 312002"/>
                  <a:gd name="connsiteX1" fmla="*/ 120994 w 286172"/>
                  <a:gd name="connsiteY1" fmla="*/ 45543 h 312002"/>
                  <a:gd name="connsiteX2" fmla="*/ 166537 w 286172"/>
                  <a:gd name="connsiteY2" fmla="*/ 148184 h 312002"/>
                  <a:gd name="connsiteX3" fmla="*/ 186250 w 286172"/>
                  <a:gd name="connsiteY3" fmla="*/ 133909 h 312002"/>
                  <a:gd name="connsiteX4" fmla="*/ 199845 w 286172"/>
                  <a:gd name="connsiteY4" fmla="*/ 103321 h 312002"/>
                  <a:gd name="connsiteX5" fmla="*/ 212760 w 286172"/>
                  <a:gd name="connsiteY5" fmla="*/ 63896 h 312002"/>
                  <a:gd name="connsiteX6" fmla="*/ 250146 w 286172"/>
                  <a:gd name="connsiteY6" fmla="*/ 71373 h 312002"/>
                  <a:gd name="connsiteX7" fmla="*/ 237910 w 286172"/>
                  <a:gd name="connsiteY7" fmla="*/ 112837 h 312002"/>
                  <a:gd name="connsiteX8" fmla="*/ 216838 w 286172"/>
                  <a:gd name="connsiteY8" fmla="*/ 153622 h 312002"/>
                  <a:gd name="connsiteX9" fmla="*/ 179452 w 286172"/>
                  <a:gd name="connsiteY9" fmla="*/ 177413 h 312002"/>
                  <a:gd name="connsiteX10" fmla="*/ 222276 w 286172"/>
                  <a:gd name="connsiteY10" fmla="*/ 273937 h 312002"/>
                  <a:gd name="connsiteX11" fmla="*/ 178093 w 286172"/>
                  <a:gd name="connsiteY11" fmla="*/ 265100 h 312002"/>
                  <a:gd name="connsiteX12" fmla="*/ 123713 w 286172"/>
                  <a:gd name="connsiteY12" fmla="*/ 141387 h 312002"/>
                  <a:gd name="connsiteX13" fmla="*/ 95164 w 286172"/>
                  <a:gd name="connsiteY13" fmla="*/ 176054 h 312002"/>
                  <a:gd name="connsiteX14" fmla="*/ 72733 w 286172"/>
                  <a:gd name="connsiteY14" fmla="*/ 243348 h 312002"/>
                  <a:gd name="connsiteX15" fmla="*/ 35347 w 286172"/>
                  <a:gd name="connsiteY15" fmla="*/ 235871 h 312002"/>
                  <a:gd name="connsiteX16" fmla="*/ 57778 w 286172"/>
                  <a:gd name="connsiteY16" fmla="*/ 168576 h 312002"/>
                  <a:gd name="connsiteX17" fmla="*/ 110118 w 286172"/>
                  <a:gd name="connsiteY17" fmla="*/ 111478 h 312002"/>
                  <a:gd name="connsiteX18" fmla="*/ 76811 w 286172"/>
                  <a:gd name="connsiteY18" fmla="*/ 36706 h 312002"/>
                  <a:gd name="connsiteX19" fmla="*/ 31268 w 286172"/>
                  <a:gd name="connsiteY19" fmla="*/ 0 h 312002"/>
                  <a:gd name="connsiteX20" fmla="*/ 52340 w 286172"/>
                  <a:gd name="connsiteY20" fmla="*/ 48262 h 312002"/>
                  <a:gd name="connsiteX21" fmla="*/ 74772 w 286172"/>
                  <a:gd name="connsiteY21" fmla="*/ 99243 h 312002"/>
                  <a:gd name="connsiteX22" fmla="*/ 31948 w 286172"/>
                  <a:gd name="connsiteY22" fmla="*/ 161099 h 312002"/>
                  <a:gd name="connsiteX23" fmla="*/ 9516 w 286172"/>
                  <a:gd name="connsiteY23" fmla="*/ 228394 h 312002"/>
                  <a:gd name="connsiteX24" fmla="*/ 0 w 286172"/>
                  <a:gd name="connsiteY24" fmla="*/ 257623 h 312002"/>
                  <a:gd name="connsiteX25" fmla="*/ 29909 w 286172"/>
                  <a:gd name="connsiteY25" fmla="*/ 263741 h 312002"/>
                  <a:gd name="connsiteX26" fmla="*/ 67295 w 286172"/>
                  <a:gd name="connsiteY26" fmla="*/ 271218 h 312002"/>
                  <a:gd name="connsiteX27" fmla="*/ 91086 w 286172"/>
                  <a:gd name="connsiteY27" fmla="*/ 275976 h 312002"/>
                  <a:gd name="connsiteX28" fmla="*/ 98563 w 286172"/>
                  <a:gd name="connsiteY28" fmla="*/ 252865 h 312002"/>
                  <a:gd name="connsiteX29" fmla="*/ 117596 w 286172"/>
                  <a:gd name="connsiteY29" fmla="*/ 195766 h 312002"/>
                  <a:gd name="connsiteX30" fmla="*/ 152942 w 286172"/>
                  <a:gd name="connsiteY30" fmla="*/ 276656 h 312002"/>
                  <a:gd name="connsiteX31" fmla="*/ 158380 w 286172"/>
                  <a:gd name="connsiteY31" fmla="*/ 289571 h 312002"/>
                  <a:gd name="connsiteX32" fmla="*/ 171975 w 286172"/>
                  <a:gd name="connsiteY32" fmla="*/ 292290 h 312002"/>
                  <a:gd name="connsiteX33" fmla="*/ 216158 w 286172"/>
                  <a:gd name="connsiteY33" fmla="*/ 301126 h 312002"/>
                  <a:gd name="connsiteX34" fmla="*/ 267819 w 286172"/>
                  <a:gd name="connsiteY34" fmla="*/ 312002 h 312002"/>
                  <a:gd name="connsiteX35" fmla="*/ 246747 w 286172"/>
                  <a:gd name="connsiteY35" fmla="*/ 263741 h 312002"/>
                  <a:gd name="connsiteX36" fmla="*/ 214799 w 286172"/>
                  <a:gd name="connsiteY36" fmla="*/ 191008 h 312002"/>
                  <a:gd name="connsiteX37" fmla="*/ 237910 w 286172"/>
                  <a:gd name="connsiteY37" fmla="*/ 171295 h 312002"/>
                  <a:gd name="connsiteX38" fmla="*/ 263741 w 286172"/>
                  <a:gd name="connsiteY38" fmla="*/ 121674 h 312002"/>
                  <a:gd name="connsiteX39" fmla="*/ 276656 w 286172"/>
                  <a:gd name="connsiteY39" fmla="*/ 81569 h 312002"/>
                  <a:gd name="connsiteX40" fmla="*/ 286172 w 286172"/>
                  <a:gd name="connsiteY40" fmla="*/ 53020 h 312002"/>
                  <a:gd name="connsiteX41" fmla="*/ 256263 w 286172"/>
                  <a:gd name="connsiteY41" fmla="*/ 46902 h 312002"/>
                  <a:gd name="connsiteX42" fmla="*/ 218877 w 286172"/>
                  <a:gd name="connsiteY42" fmla="*/ 38066 h 312002"/>
                  <a:gd name="connsiteX43" fmla="*/ 195086 w 286172"/>
                  <a:gd name="connsiteY43" fmla="*/ 33307 h 312002"/>
                  <a:gd name="connsiteX44" fmla="*/ 187609 w 286172"/>
                  <a:gd name="connsiteY44" fmla="*/ 56419 h 312002"/>
                  <a:gd name="connsiteX45" fmla="*/ 174694 w 286172"/>
                  <a:gd name="connsiteY45" fmla="*/ 95844 h 312002"/>
                  <a:gd name="connsiteX46" fmla="*/ 174014 w 286172"/>
                  <a:gd name="connsiteY46" fmla="*/ 97883 h 312002"/>
                  <a:gd name="connsiteX47" fmla="*/ 146145 w 286172"/>
                  <a:gd name="connsiteY47" fmla="*/ 35347 h 312002"/>
                  <a:gd name="connsiteX48" fmla="*/ 140707 w 286172"/>
                  <a:gd name="connsiteY48" fmla="*/ 22432 h 312002"/>
                  <a:gd name="connsiteX49" fmla="*/ 127112 w 286172"/>
                  <a:gd name="connsiteY49" fmla="*/ 19713 h 312002"/>
                  <a:gd name="connsiteX50" fmla="*/ 82929 w 286172"/>
                  <a:gd name="connsiteY50" fmla="*/ 10876 h 312002"/>
                  <a:gd name="connsiteX51" fmla="*/ 31268 w 286172"/>
                  <a:gd name="connsiteY51" fmla="*/ 0 h 312002"/>
                  <a:gd name="connsiteX52" fmla="*/ 31268 w 286172"/>
                  <a:gd name="connsiteY52" fmla="*/ 0 h 3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6172" h="31200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bg2"/>
              </a:solidFill>
              <a:ln w="6789" cap="flat">
                <a:noFill/>
                <a:prstDash val="solid"/>
                <a:miter/>
              </a:ln>
            </p:spPr>
            <p:txBody>
              <a:bodyPr rtlCol="0" anchor="ctr"/>
              <a:lstStyle/>
              <a:p>
                <a:endParaRPr lang="en-IL"/>
              </a:p>
            </p:txBody>
          </p:sp>
        </p:grpSp>
      </p:grpSp>
      <p:sp>
        <p:nvSpPr>
          <p:cNvPr id="286" name="גרפיקה 284">
            <a:extLst>
              <a:ext uri="{FF2B5EF4-FFF2-40B4-BE49-F238E27FC236}">
                <a16:creationId xmlns:a16="http://schemas.microsoft.com/office/drawing/2014/main" id="{1728541B-1E98-4782-815C-6A427DDF6BA4}"/>
              </a:ext>
            </a:extLst>
          </p:cNvPr>
          <p:cNvSpPr/>
          <p:nvPr/>
        </p:nvSpPr>
        <p:spPr>
          <a:xfrm>
            <a:off x="6880891" y="2186391"/>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287" name="גרפיקה 284">
            <a:extLst>
              <a:ext uri="{FF2B5EF4-FFF2-40B4-BE49-F238E27FC236}">
                <a16:creationId xmlns:a16="http://schemas.microsoft.com/office/drawing/2014/main" id="{1728541B-1E98-4782-815C-6A427DDF6BA4}"/>
              </a:ext>
            </a:extLst>
          </p:cNvPr>
          <p:cNvSpPr/>
          <p:nvPr/>
        </p:nvSpPr>
        <p:spPr>
          <a:xfrm>
            <a:off x="7194295" y="2293888"/>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grpSp>
        <p:nvGrpSpPr>
          <p:cNvPr id="290" name="גרפיקה 288">
            <a:extLst>
              <a:ext uri="{FF2B5EF4-FFF2-40B4-BE49-F238E27FC236}">
                <a16:creationId xmlns:a16="http://schemas.microsoft.com/office/drawing/2014/main" id="{91A84AE2-C04F-4D7B-A2C4-1A9AF6B09F03}"/>
              </a:ext>
            </a:extLst>
          </p:cNvPr>
          <p:cNvGrpSpPr/>
          <p:nvPr/>
        </p:nvGrpSpPr>
        <p:grpSpPr>
          <a:xfrm>
            <a:off x="5726838" y="2146835"/>
            <a:ext cx="650434" cy="664359"/>
            <a:chOff x="5726838" y="2146835"/>
            <a:chExt cx="650434" cy="664359"/>
          </a:xfrm>
        </p:grpSpPr>
        <p:grpSp>
          <p:nvGrpSpPr>
            <p:cNvPr id="291" name="גרפיקה 288">
              <a:extLst>
                <a:ext uri="{FF2B5EF4-FFF2-40B4-BE49-F238E27FC236}">
                  <a16:creationId xmlns:a16="http://schemas.microsoft.com/office/drawing/2014/main" id="{678C6746-06C1-4876-B258-1D4189C245CB}"/>
                </a:ext>
              </a:extLst>
            </p:cNvPr>
            <p:cNvGrpSpPr/>
            <p:nvPr/>
          </p:nvGrpSpPr>
          <p:grpSpPr>
            <a:xfrm>
              <a:off x="5726838" y="2146835"/>
              <a:ext cx="574065" cy="452281"/>
              <a:chOff x="5726838" y="2146835"/>
              <a:chExt cx="574065" cy="452281"/>
            </a:xfrm>
          </p:grpSpPr>
          <p:sp>
            <p:nvSpPr>
              <p:cNvPr id="292" name="גרפיקה 288">
                <a:extLst>
                  <a:ext uri="{FF2B5EF4-FFF2-40B4-BE49-F238E27FC236}">
                    <a16:creationId xmlns:a16="http://schemas.microsoft.com/office/drawing/2014/main" id="{73CFCA99-75E6-4148-8649-6A8F56DCF2EF}"/>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293" name="גרפיקה 288">
                <a:extLst>
                  <a:ext uri="{FF2B5EF4-FFF2-40B4-BE49-F238E27FC236}">
                    <a16:creationId xmlns:a16="http://schemas.microsoft.com/office/drawing/2014/main" id="{A5FD535A-FCCC-49E2-91CC-C85A49DFC62C}"/>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294" name="גרפיקה 288">
              <a:extLst>
                <a:ext uri="{FF2B5EF4-FFF2-40B4-BE49-F238E27FC236}">
                  <a16:creationId xmlns:a16="http://schemas.microsoft.com/office/drawing/2014/main" id="{E22D6601-5773-43A3-8499-3442FCB4DD6E}"/>
                </a:ext>
              </a:extLst>
            </p:cNvPr>
            <p:cNvGrpSpPr/>
            <p:nvPr/>
          </p:nvGrpSpPr>
          <p:grpSpPr>
            <a:xfrm>
              <a:off x="5801480" y="2358913"/>
              <a:ext cx="575792" cy="452281"/>
              <a:chOff x="5801480" y="2358913"/>
              <a:chExt cx="575792" cy="452281"/>
            </a:xfrm>
          </p:grpSpPr>
          <p:sp>
            <p:nvSpPr>
              <p:cNvPr id="295" name="גרפיקה 288">
                <a:extLst>
                  <a:ext uri="{FF2B5EF4-FFF2-40B4-BE49-F238E27FC236}">
                    <a16:creationId xmlns:a16="http://schemas.microsoft.com/office/drawing/2014/main" id="{6858F4B9-DB29-4816-884E-DA814AFD3A15}"/>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296" name="גרפיקה 288">
                <a:extLst>
                  <a:ext uri="{FF2B5EF4-FFF2-40B4-BE49-F238E27FC236}">
                    <a16:creationId xmlns:a16="http://schemas.microsoft.com/office/drawing/2014/main" id="{0B1F92E0-DFD1-439F-AC90-8C4E939D2932}"/>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309" name="קבוצה 308">
            <a:extLst>
              <a:ext uri="{FF2B5EF4-FFF2-40B4-BE49-F238E27FC236}">
                <a16:creationId xmlns:a16="http://schemas.microsoft.com/office/drawing/2014/main" id="{781A4C1E-AAB3-4BE3-A3E8-B3D39F1AE79F}"/>
              </a:ext>
            </a:extLst>
          </p:cNvPr>
          <p:cNvGrpSpPr/>
          <p:nvPr/>
        </p:nvGrpSpPr>
        <p:grpSpPr>
          <a:xfrm>
            <a:off x="4551103" y="3458286"/>
            <a:ext cx="589663" cy="633971"/>
            <a:chOff x="3697988" y="2123666"/>
            <a:chExt cx="623265" cy="670098"/>
          </a:xfrm>
        </p:grpSpPr>
        <p:sp>
          <p:nvSpPr>
            <p:cNvPr id="307" name="גרפיקה 305">
              <a:extLst>
                <a:ext uri="{FF2B5EF4-FFF2-40B4-BE49-F238E27FC236}">
                  <a16:creationId xmlns:a16="http://schemas.microsoft.com/office/drawing/2014/main" id="{8BBB6DA7-D83F-4C28-AFB8-D8A6DCD5B22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08" name="גרפיקה 305">
              <a:extLst>
                <a:ext uri="{FF2B5EF4-FFF2-40B4-BE49-F238E27FC236}">
                  <a16:creationId xmlns:a16="http://schemas.microsoft.com/office/drawing/2014/main" id="{8BBB6DA7-D83F-4C28-AFB8-D8A6DCD5B22B}"/>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315" name="קבוצה 314">
            <a:extLst>
              <a:ext uri="{FF2B5EF4-FFF2-40B4-BE49-F238E27FC236}">
                <a16:creationId xmlns:a16="http://schemas.microsoft.com/office/drawing/2014/main" id="{E55C9E03-FB51-4348-A2C9-6D220CC67B73}"/>
              </a:ext>
            </a:extLst>
          </p:cNvPr>
          <p:cNvGrpSpPr/>
          <p:nvPr/>
        </p:nvGrpSpPr>
        <p:grpSpPr>
          <a:xfrm>
            <a:off x="3642843" y="3470436"/>
            <a:ext cx="601555" cy="601022"/>
            <a:chOff x="2710084" y="2163649"/>
            <a:chExt cx="601555" cy="601022"/>
          </a:xfrm>
        </p:grpSpPr>
        <p:sp>
          <p:nvSpPr>
            <p:cNvPr id="312" name="גרפיקה 310">
              <a:extLst>
                <a:ext uri="{FF2B5EF4-FFF2-40B4-BE49-F238E27FC236}">
                  <a16:creationId xmlns:a16="http://schemas.microsoft.com/office/drawing/2014/main" id="{57AA72A6-78C7-4338-A25C-F43C1AFB2F53}"/>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13" name="גרפיקה 310">
              <a:extLst>
                <a:ext uri="{FF2B5EF4-FFF2-40B4-BE49-F238E27FC236}">
                  <a16:creationId xmlns:a16="http://schemas.microsoft.com/office/drawing/2014/main" id="{57AA72A6-78C7-4338-A25C-F43C1AFB2F5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14" name="גרפיקה 310">
              <a:extLst>
                <a:ext uri="{FF2B5EF4-FFF2-40B4-BE49-F238E27FC236}">
                  <a16:creationId xmlns:a16="http://schemas.microsoft.com/office/drawing/2014/main" id="{57AA72A6-78C7-4338-A25C-F43C1AFB2F53}"/>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
        <p:nvSpPr>
          <p:cNvPr id="316" name="Google Shape;231;p19">
            <a:extLst>
              <a:ext uri="{FF2B5EF4-FFF2-40B4-BE49-F238E27FC236}">
                <a16:creationId xmlns:a16="http://schemas.microsoft.com/office/drawing/2014/main" id="{3E36A56D-5DF5-4D28-B777-86D25B1DCEBB}"/>
              </a:ext>
            </a:extLst>
          </p:cNvPr>
          <p:cNvSpPr/>
          <p:nvPr/>
        </p:nvSpPr>
        <p:spPr>
          <a:xfrm>
            <a:off x="354934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2;p19">
            <a:extLst>
              <a:ext uri="{FF2B5EF4-FFF2-40B4-BE49-F238E27FC236}">
                <a16:creationId xmlns:a16="http://schemas.microsoft.com/office/drawing/2014/main" id="{1722A937-9472-4314-848F-27E7B33DC2CE}"/>
              </a:ext>
            </a:extLst>
          </p:cNvPr>
          <p:cNvSpPr txBox="1">
            <a:spLocks/>
          </p:cNvSpPr>
          <p:nvPr/>
        </p:nvSpPr>
        <p:spPr>
          <a:xfrm>
            <a:off x="364184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עבודה קבוצתית</a:t>
            </a:r>
          </a:p>
        </p:txBody>
      </p:sp>
      <p:sp>
        <p:nvSpPr>
          <p:cNvPr id="318" name="Google Shape;231;p19">
            <a:extLst>
              <a:ext uri="{FF2B5EF4-FFF2-40B4-BE49-F238E27FC236}">
                <a16:creationId xmlns:a16="http://schemas.microsoft.com/office/drawing/2014/main" id="{589BE09C-94C5-420E-B5FB-12D30A766356}"/>
              </a:ext>
            </a:extLst>
          </p:cNvPr>
          <p:cNvSpPr/>
          <p:nvPr/>
        </p:nvSpPr>
        <p:spPr>
          <a:xfrm>
            <a:off x="2576505"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2;p19">
            <a:extLst>
              <a:ext uri="{FF2B5EF4-FFF2-40B4-BE49-F238E27FC236}">
                <a16:creationId xmlns:a16="http://schemas.microsoft.com/office/drawing/2014/main" id="{51DF550E-F817-4126-B78B-36A0954B242D}"/>
              </a:ext>
            </a:extLst>
          </p:cNvPr>
          <p:cNvSpPr txBox="1">
            <a:spLocks/>
          </p:cNvSpPr>
          <p:nvPr/>
        </p:nvSpPr>
        <p:spPr>
          <a:xfrm>
            <a:off x="2669009"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משחק</a:t>
            </a:r>
          </a:p>
        </p:txBody>
      </p:sp>
      <p:sp>
        <p:nvSpPr>
          <p:cNvPr id="320" name="Google Shape;231;p19">
            <a:extLst>
              <a:ext uri="{FF2B5EF4-FFF2-40B4-BE49-F238E27FC236}">
                <a16:creationId xmlns:a16="http://schemas.microsoft.com/office/drawing/2014/main" id="{A7129ABE-4232-413C-967B-78C51CE8B289}"/>
              </a:ext>
            </a:extLst>
          </p:cNvPr>
          <p:cNvSpPr/>
          <p:nvPr/>
        </p:nvSpPr>
        <p:spPr>
          <a:xfrm>
            <a:off x="156621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21" name="Google Shape;232;p19">
            <a:extLst>
              <a:ext uri="{FF2B5EF4-FFF2-40B4-BE49-F238E27FC236}">
                <a16:creationId xmlns:a16="http://schemas.microsoft.com/office/drawing/2014/main" id="{DE234887-9DF4-4D16-BC1D-770971F85425}"/>
              </a:ext>
            </a:extLst>
          </p:cNvPr>
          <p:cNvSpPr txBox="1">
            <a:spLocks/>
          </p:cNvSpPr>
          <p:nvPr/>
        </p:nvSpPr>
        <p:spPr>
          <a:xfrm>
            <a:off x="165871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sp>
        <p:nvSpPr>
          <p:cNvPr id="322" name="Google Shape;231;p19">
            <a:extLst>
              <a:ext uri="{FF2B5EF4-FFF2-40B4-BE49-F238E27FC236}">
                <a16:creationId xmlns:a16="http://schemas.microsoft.com/office/drawing/2014/main" id="{17AD3E2E-4859-4B7D-8087-2684A189338A}"/>
              </a:ext>
            </a:extLst>
          </p:cNvPr>
          <p:cNvSpPr/>
          <p:nvPr/>
        </p:nvSpPr>
        <p:spPr>
          <a:xfrm>
            <a:off x="5391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p19">
            <a:extLst>
              <a:ext uri="{FF2B5EF4-FFF2-40B4-BE49-F238E27FC236}">
                <a16:creationId xmlns:a16="http://schemas.microsoft.com/office/drawing/2014/main" id="{B0318402-65E7-4C27-BCD7-5CCC31DDD5EB}"/>
              </a:ext>
            </a:extLst>
          </p:cNvPr>
          <p:cNvSpPr txBox="1">
            <a:spLocks/>
          </p:cNvSpPr>
          <p:nvPr/>
        </p:nvSpPr>
        <p:spPr>
          <a:xfrm>
            <a:off x="638995" y="270618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תרגיל בית</a:t>
            </a:r>
          </a:p>
        </p:txBody>
      </p:sp>
      <p:grpSp>
        <p:nvGrpSpPr>
          <p:cNvPr id="326" name="גרפיקה 324">
            <a:extLst>
              <a:ext uri="{FF2B5EF4-FFF2-40B4-BE49-F238E27FC236}">
                <a16:creationId xmlns:a16="http://schemas.microsoft.com/office/drawing/2014/main" id="{DF8FD8B2-FD5F-4AAC-8584-8CCA4DBE60FD}"/>
              </a:ext>
            </a:extLst>
          </p:cNvPr>
          <p:cNvGrpSpPr/>
          <p:nvPr/>
        </p:nvGrpSpPr>
        <p:grpSpPr>
          <a:xfrm rot="21169383">
            <a:off x="4852445" y="2175228"/>
            <a:ext cx="427499" cy="645688"/>
            <a:chOff x="4852445" y="2175228"/>
            <a:chExt cx="427499" cy="645688"/>
          </a:xfrm>
        </p:grpSpPr>
        <p:sp>
          <p:nvSpPr>
            <p:cNvPr id="327" name="גרפיקה 324">
              <a:extLst>
                <a:ext uri="{FF2B5EF4-FFF2-40B4-BE49-F238E27FC236}">
                  <a16:creationId xmlns:a16="http://schemas.microsoft.com/office/drawing/2014/main" id="{9A134417-B019-4B0D-930C-1B6217E80B2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328" name="גרפיקה 324">
              <a:extLst>
                <a:ext uri="{FF2B5EF4-FFF2-40B4-BE49-F238E27FC236}">
                  <a16:creationId xmlns:a16="http://schemas.microsoft.com/office/drawing/2014/main" id="{32562D95-468C-4CCF-B78F-506EA6E51AE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329" name="גרפיקה 324">
              <a:extLst>
                <a:ext uri="{FF2B5EF4-FFF2-40B4-BE49-F238E27FC236}">
                  <a16:creationId xmlns:a16="http://schemas.microsoft.com/office/drawing/2014/main" id="{3C70C780-F4DF-44C7-B1AC-37769E8D5C8C}"/>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330" name="גרפיקה 324">
              <a:extLst>
                <a:ext uri="{FF2B5EF4-FFF2-40B4-BE49-F238E27FC236}">
                  <a16:creationId xmlns:a16="http://schemas.microsoft.com/office/drawing/2014/main" id="{B29008D0-07C8-423D-B0E1-44B4E96EA0D5}"/>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331" name="גרפיקה 324">
              <a:extLst>
                <a:ext uri="{FF2B5EF4-FFF2-40B4-BE49-F238E27FC236}">
                  <a16:creationId xmlns:a16="http://schemas.microsoft.com/office/drawing/2014/main" id="{E6361AF1-90B2-405F-9E4C-D9E0DAFB7C8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334" name="גרפיקה 332">
            <a:extLst>
              <a:ext uri="{FF2B5EF4-FFF2-40B4-BE49-F238E27FC236}">
                <a16:creationId xmlns:a16="http://schemas.microsoft.com/office/drawing/2014/main" id="{80016C73-5E14-453C-A5B1-1D0F4583DD42}"/>
              </a:ext>
            </a:extLst>
          </p:cNvPr>
          <p:cNvGrpSpPr/>
          <p:nvPr/>
        </p:nvGrpSpPr>
        <p:grpSpPr>
          <a:xfrm>
            <a:off x="701139" y="2115178"/>
            <a:ext cx="586178" cy="668405"/>
            <a:chOff x="701139" y="2115178"/>
            <a:chExt cx="586178" cy="668405"/>
          </a:xfrm>
        </p:grpSpPr>
        <p:sp>
          <p:nvSpPr>
            <p:cNvPr id="335" name="גרפיקה 332">
              <a:extLst>
                <a:ext uri="{FF2B5EF4-FFF2-40B4-BE49-F238E27FC236}">
                  <a16:creationId xmlns:a16="http://schemas.microsoft.com/office/drawing/2014/main" id="{9968DB56-F450-4038-AB8F-099BFBC414A3}"/>
                </a:ext>
              </a:extLst>
            </p:cNvPr>
            <p:cNvSpPr/>
            <p:nvPr/>
          </p:nvSpPr>
          <p:spPr>
            <a:xfrm>
              <a:off x="701139" y="2115178"/>
              <a:ext cx="586178" cy="668405"/>
            </a:xfrm>
            <a:custGeom>
              <a:avLst/>
              <a:gdLst>
                <a:gd name="connsiteX0" fmla="*/ 546649 w 586178"/>
                <a:gd name="connsiteY0" fmla="*/ 668406 h 668405"/>
                <a:gd name="connsiteX1" fmla="*/ 39508 w 586178"/>
                <a:gd name="connsiteY1" fmla="*/ 668406 h 668405"/>
                <a:gd name="connsiteX2" fmla="*/ 0 w 586178"/>
                <a:gd name="connsiteY2" fmla="*/ 628898 h 668405"/>
                <a:gd name="connsiteX3" fmla="*/ 0 w 586178"/>
                <a:gd name="connsiteY3" fmla="*/ 307804 h 668405"/>
                <a:gd name="connsiteX4" fmla="*/ 21550 w 586178"/>
                <a:gd name="connsiteY4" fmla="*/ 256085 h 668405"/>
                <a:gd name="connsiteX5" fmla="*/ 265064 w 586178"/>
                <a:gd name="connsiteY5" fmla="*/ 11852 h 668405"/>
                <a:gd name="connsiteX6" fmla="*/ 321094 w 586178"/>
                <a:gd name="connsiteY6" fmla="*/ 11852 h 668405"/>
                <a:gd name="connsiteX7" fmla="*/ 456140 w 586178"/>
                <a:gd name="connsiteY7" fmla="*/ 146898 h 668405"/>
                <a:gd name="connsiteX8" fmla="*/ 564608 w 586178"/>
                <a:gd name="connsiteY8" fmla="*/ 255366 h 668405"/>
                <a:gd name="connsiteX9" fmla="*/ 586157 w 586178"/>
                <a:gd name="connsiteY9" fmla="*/ 307086 h 668405"/>
                <a:gd name="connsiteX10" fmla="*/ 586157 w 586178"/>
                <a:gd name="connsiteY10" fmla="*/ 628180 h 668405"/>
                <a:gd name="connsiteX11" fmla="*/ 546649 w 586178"/>
                <a:gd name="connsiteY11" fmla="*/ 668406 h 6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178" h="668405">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bg1"/>
            </a:solidFill>
            <a:ln w="28353" cap="flat">
              <a:solidFill>
                <a:schemeClr val="bg2"/>
              </a:solidFill>
              <a:prstDash val="solid"/>
              <a:miter/>
            </a:ln>
          </p:spPr>
          <p:txBody>
            <a:bodyPr rtlCol="0" anchor="ctr"/>
            <a:lstStyle/>
            <a:p>
              <a:endParaRPr lang="en-IL"/>
            </a:p>
          </p:txBody>
        </p:sp>
        <p:sp>
          <p:nvSpPr>
            <p:cNvPr id="336" name="גרפיקה 332">
              <a:extLst>
                <a:ext uri="{FF2B5EF4-FFF2-40B4-BE49-F238E27FC236}">
                  <a16:creationId xmlns:a16="http://schemas.microsoft.com/office/drawing/2014/main" id="{8390322E-F06D-4C65-9916-43B0A61131F8}"/>
                </a:ext>
              </a:extLst>
            </p:cNvPr>
            <p:cNvSpPr/>
            <p:nvPr/>
          </p:nvSpPr>
          <p:spPr>
            <a:xfrm>
              <a:off x="814635" y="2616632"/>
              <a:ext cx="359883" cy="7183"/>
            </a:xfrm>
            <a:custGeom>
              <a:avLst/>
              <a:gdLst>
                <a:gd name="connsiteX0" fmla="*/ 0 w 359883"/>
                <a:gd name="connsiteY0" fmla="*/ 0 h 7183"/>
                <a:gd name="connsiteX1" fmla="*/ 359883 w 359883"/>
                <a:gd name="connsiteY1" fmla="*/ 0 h 7183"/>
              </a:gdLst>
              <a:ahLst/>
              <a:cxnLst>
                <a:cxn ang="0">
                  <a:pos x="connsiteX0" y="connsiteY0"/>
                </a:cxn>
                <a:cxn ang="0">
                  <a:pos x="connsiteX1" y="connsiteY1"/>
                </a:cxn>
              </a:cxnLst>
              <a:rect l="l" t="t" r="r" b="b"/>
              <a:pathLst>
                <a:path w="359883" h="7183">
                  <a:moveTo>
                    <a:pt x="0" y="0"/>
                  </a:moveTo>
                  <a:lnTo>
                    <a:pt x="359883" y="0"/>
                  </a:lnTo>
                </a:path>
              </a:pathLst>
            </a:custGeom>
            <a:ln w="28353" cap="flat">
              <a:solidFill>
                <a:schemeClr val="bg2"/>
              </a:solidFill>
              <a:prstDash val="solid"/>
              <a:miter/>
            </a:ln>
          </p:spPr>
          <p:txBody>
            <a:bodyPr rtlCol="0" anchor="ctr"/>
            <a:lstStyle/>
            <a:p>
              <a:endParaRPr lang="en-IL"/>
            </a:p>
          </p:txBody>
        </p:sp>
        <p:grpSp>
          <p:nvGrpSpPr>
            <p:cNvPr id="337" name="גרפיקה 332">
              <a:extLst>
                <a:ext uri="{FF2B5EF4-FFF2-40B4-BE49-F238E27FC236}">
                  <a16:creationId xmlns:a16="http://schemas.microsoft.com/office/drawing/2014/main" id="{61C2DBBC-7886-42B2-99FE-C83674FAF43B}"/>
                </a:ext>
              </a:extLst>
            </p:cNvPr>
            <p:cNvGrpSpPr/>
            <p:nvPr/>
          </p:nvGrpSpPr>
          <p:grpSpPr>
            <a:xfrm>
              <a:off x="878567" y="2616632"/>
              <a:ext cx="239203" cy="156596"/>
              <a:chOff x="878567" y="2616632"/>
              <a:chExt cx="239203" cy="156596"/>
            </a:xfrm>
          </p:grpSpPr>
          <p:sp>
            <p:nvSpPr>
              <p:cNvPr id="338" name="גרפיקה 332">
                <a:extLst>
                  <a:ext uri="{FF2B5EF4-FFF2-40B4-BE49-F238E27FC236}">
                    <a16:creationId xmlns:a16="http://schemas.microsoft.com/office/drawing/2014/main" id="{F8E3F96F-066B-43AD-B2AA-44FB6882DCED}"/>
                  </a:ext>
                </a:extLst>
              </p:cNvPr>
              <p:cNvSpPr/>
              <p:nvPr/>
            </p:nvSpPr>
            <p:spPr>
              <a:xfrm>
                <a:off x="1110587" y="2625971"/>
                <a:ext cx="7183" cy="147257"/>
              </a:xfrm>
              <a:custGeom>
                <a:avLst/>
                <a:gdLst>
                  <a:gd name="connsiteX0" fmla="*/ 0 w 7183"/>
                  <a:gd name="connsiteY0" fmla="*/ 0 h 147257"/>
                  <a:gd name="connsiteX1" fmla="*/ 0 w 7183"/>
                  <a:gd name="connsiteY1" fmla="*/ 147258 h 147257"/>
                </a:gdLst>
                <a:ahLst/>
                <a:cxnLst>
                  <a:cxn ang="0">
                    <a:pos x="connsiteX0" y="connsiteY0"/>
                  </a:cxn>
                  <a:cxn ang="0">
                    <a:pos x="connsiteX1" y="connsiteY1"/>
                  </a:cxn>
                </a:cxnLst>
                <a:rect l="l" t="t" r="r" b="b"/>
                <a:pathLst>
                  <a:path w="7183" h="147257">
                    <a:moveTo>
                      <a:pt x="0" y="0"/>
                    </a:moveTo>
                    <a:lnTo>
                      <a:pt x="0" y="147258"/>
                    </a:lnTo>
                  </a:path>
                </a:pathLst>
              </a:custGeom>
              <a:ln w="28353" cap="flat">
                <a:solidFill>
                  <a:schemeClr val="bg2"/>
                </a:solidFill>
                <a:prstDash val="solid"/>
                <a:miter/>
              </a:ln>
            </p:spPr>
            <p:txBody>
              <a:bodyPr rtlCol="0" anchor="ctr"/>
              <a:lstStyle/>
              <a:p>
                <a:endParaRPr lang="en-IL"/>
              </a:p>
            </p:txBody>
          </p:sp>
          <p:sp>
            <p:nvSpPr>
              <p:cNvPr id="339" name="גרפיקה 332">
                <a:extLst>
                  <a:ext uri="{FF2B5EF4-FFF2-40B4-BE49-F238E27FC236}">
                    <a16:creationId xmlns:a16="http://schemas.microsoft.com/office/drawing/2014/main" id="{6C416094-1C92-46BF-8FE9-756042B76B94}"/>
                  </a:ext>
                </a:extLst>
              </p:cNvPr>
              <p:cNvSpPr/>
              <p:nvPr/>
            </p:nvSpPr>
            <p:spPr>
              <a:xfrm>
                <a:off x="878567" y="2616632"/>
                <a:ext cx="7183" cy="156595"/>
              </a:xfrm>
              <a:custGeom>
                <a:avLst/>
                <a:gdLst>
                  <a:gd name="connsiteX0" fmla="*/ 0 w 7183"/>
                  <a:gd name="connsiteY0" fmla="*/ 0 h 156595"/>
                  <a:gd name="connsiteX1" fmla="*/ 0 w 7183"/>
                  <a:gd name="connsiteY1" fmla="*/ 156596 h 156595"/>
                </a:gdLst>
                <a:ahLst/>
                <a:cxnLst>
                  <a:cxn ang="0">
                    <a:pos x="connsiteX0" y="connsiteY0"/>
                  </a:cxn>
                  <a:cxn ang="0">
                    <a:pos x="connsiteX1" y="connsiteY1"/>
                  </a:cxn>
                </a:cxnLst>
                <a:rect l="l" t="t" r="r" b="b"/>
                <a:pathLst>
                  <a:path w="7183" h="156595">
                    <a:moveTo>
                      <a:pt x="0" y="0"/>
                    </a:moveTo>
                    <a:lnTo>
                      <a:pt x="0" y="156596"/>
                    </a:lnTo>
                  </a:path>
                </a:pathLst>
              </a:custGeom>
              <a:ln w="28353" cap="flat">
                <a:solidFill>
                  <a:schemeClr val="bg2"/>
                </a:solidFill>
                <a:prstDash val="solid"/>
                <a:miter/>
              </a:ln>
            </p:spPr>
            <p:txBody>
              <a:bodyPr rtlCol="0" anchor="ctr"/>
              <a:lstStyle/>
              <a:p>
                <a:endParaRPr lang="en-IL"/>
              </a:p>
            </p:txBody>
          </p:sp>
        </p:grpSp>
        <p:sp>
          <p:nvSpPr>
            <p:cNvPr id="340" name="גרפיקה 332">
              <a:extLst>
                <a:ext uri="{FF2B5EF4-FFF2-40B4-BE49-F238E27FC236}">
                  <a16:creationId xmlns:a16="http://schemas.microsoft.com/office/drawing/2014/main" id="{AA5BBCDE-A678-42F1-B7A4-A2DCE2EBDB6F}"/>
                </a:ext>
              </a:extLst>
            </p:cNvPr>
            <p:cNvSpPr/>
            <p:nvPr/>
          </p:nvSpPr>
          <p:spPr>
            <a:xfrm>
              <a:off x="891497" y="2411190"/>
              <a:ext cx="205442" cy="136482"/>
            </a:xfrm>
            <a:custGeom>
              <a:avLst/>
              <a:gdLst>
                <a:gd name="connsiteX0" fmla="*/ 184611 w 205442"/>
                <a:gd name="connsiteY0" fmla="*/ 136483 h 136482"/>
                <a:gd name="connsiteX1" fmla="*/ 20832 w 205442"/>
                <a:gd name="connsiteY1" fmla="*/ 136483 h 136482"/>
                <a:gd name="connsiteX2" fmla="*/ 0 w 205442"/>
                <a:gd name="connsiteY2" fmla="*/ 115651 h 136482"/>
                <a:gd name="connsiteX3" fmla="*/ 0 w 205442"/>
                <a:gd name="connsiteY3" fmla="*/ 20832 h 136482"/>
                <a:gd name="connsiteX4" fmla="*/ 20832 w 205442"/>
                <a:gd name="connsiteY4" fmla="*/ 0 h 136482"/>
                <a:gd name="connsiteX5" fmla="*/ 184611 w 205442"/>
                <a:gd name="connsiteY5" fmla="*/ 0 h 136482"/>
                <a:gd name="connsiteX6" fmla="*/ 205442 w 205442"/>
                <a:gd name="connsiteY6" fmla="*/ 20832 h 136482"/>
                <a:gd name="connsiteX7" fmla="*/ 205442 w 205442"/>
                <a:gd name="connsiteY7" fmla="*/ 116369 h 136482"/>
                <a:gd name="connsiteX8" fmla="*/ 184611 w 205442"/>
                <a:gd name="connsiteY8" fmla="*/ 136483 h 13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442" h="13648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w="28353" cap="flat">
              <a:solidFill>
                <a:schemeClr val="bg2"/>
              </a:solidFill>
              <a:prstDash val="solid"/>
              <a:miter/>
            </a:ln>
          </p:spPr>
          <p:txBody>
            <a:bodyPr rtlCol="0" anchor="ctr"/>
            <a:lstStyle/>
            <a:p>
              <a:endParaRPr lang="en-IL"/>
            </a:p>
          </p:txBody>
        </p:sp>
        <p:sp>
          <p:nvSpPr>
            <p:cNvPr id="341" name="גרפיקה 332">
              <a:extLst>
                <a:ext uri="{FF2B5EF4-FFF2-40B4-BE49-F238E27FC236}">
                  <a16:creationId xmlns:a16="http://schemas.microsoft.com/office/drawing/2014/main" id="{0E536E50-A3B8-43B5-AB27-AEE6B5AD377C}"/>
                </a:ext>
              </a:extLst>
            </p:cNvPr>
            <p:cNvSpPr/>
            <p:nvPr/>
          </p:nvSpPr>
          <p:spPr>
            <a:xfrm>
              <a:off x="994218" y="2547673"/>
              <a:ext cx="7183" cy="58903"/>
            </a:xfrm>
            <a:custGeom>
              <a:avLst/>
              <a:gdLst>
                <a:gd name="connsiteX0" fmla="*/ 0 w 7183"/>
                <a:gd name="connsiteY0" fmla="*/ 58903 h 58903"/>
                <a:gd name="connsiteX1" fmla="*/ 0 w 7183"/>
                <a:gd name="connsiteY1" fmla="*/ 0 h 58903"/>
              </a:gdLst>
              <a:ahLst/>
              <a:cxnLst>
                <a:cxn ang="0">
                  <a:pos x="connsiteX0" y="connsiteY0"/>
                </a:cxn>
                <a:cxn ang="0">
                  <a:pos x="connsiteX1" y="connsiteY1"/>
                </a:cxn>
              </a:cxnLst>
              <a:rect l="l" t="t" r="r" b="b"/>
              <a:pathLst>
                <a:path w="7183" h="58903">
                  <a:moveTo>
                    <a:pt x="0" y="58903"/>
                  </a:moveTo>
                  <a:lnTo>
                    <a:pt x="0" y="0"/>
                  </a:lnTo>
                </a:path>
              </a:pathLst>
            </a:custGeom>
            <a:ln w="28353" cap="flat">
              <a:solidFill>
                <a:schemeClr val="bg2"/>
              </a:solidFill>
              <a:prstDash val="solid"/>
              <a:miter/>
            </a:ln>
          </p:spPr>
          <p:txBody>
            <a:bodyPr rtlCol="0" anchor="ctr"/>
            <a:lstStyle/>
            <a:p>
              <a:endParaRPr lang="en-IL"/>
            </a:p>
          </p:txBody>
        </p:sp>
      </p:grpSp>
      <p:grpSp>
        <p:nvGrpSpPr>
          <p:cNvPr id="344" name="גרפיקה 342">
            <a:extLst>
              <a:ext uri="{FF2B5EF4-FFF2-40B4-BE49-F238E27FC236}">
                <a16:creationId xmlns:a16="http://schemas.microsoft.com/office/drawing/2014/main" id="{19F2E8FC-1F8C-437A-9992-F81F085358FA}"/>
              </a:ext>
            </a:extLst>
          </p:cNvPr>
          <p:cNvGrpSpPr/>
          <p:nvPr/>
        </p:nvGrpSpPr>
        <p:grpSpPr>
          <a:xfrm>
            <a:off x="1671636" y="2187978"/>
            <a:ext cx="687649" cy="639170"/>
            <a:chOff x="1671636" y="2187978"/>
            <a:chExt cx="687649" cy="639170"/>
          </a:xfrm>
        </p:grpSpPr>
        <p:sp>
          <p:nvSpPr>
            <p:cNvPr id="345" name="גרפיקה 342">
              <a:extLst>
                <a:ext uri="{FF2B5EF4-FFF2-40B4-BE49-F238E27FC236}">
                  <a16:creationId xmlns:a16="http://schemas.microsoft.com/office/drawing/2014/main" id="{5E6D4416-226C-4A93-8031-2D63FD762227}"/>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46" name="גרפיקה 342">
              <a:extLst>
                <a:ext uri="{FF2B5EF4-FFF2-40B4-BE49-F238E27FC236}">
                  <a16:creationId xmlns:a16="http://schemas.microsoft.com/office/drawing/2014/main" id="{79070983-21B0-4AC0-8555-C5616D868B8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47" name="גרפיקה 342">
              <a:extLst>
                <a:ext uri="{FF2B5EF4-FFF2-40B4-BE49-F238E27FC236}">
                  <a16:creationId xmlns:a16="http://schemas.microsoft.com/office/drawing/2014/main" id="{D797D704-6193-4485-A475-0320016E9CC7}"/>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48" name="גרפיקה 342">
              <a:extLst>
                <a:ext uri="{FF2B5EF4-FFF2-40B4-BE49-F238E27FC236}">
                  <a16:creationId xmlns:a16="http://schemas.microsoft.com/office/drawing/2014/main" id="{85F20AC5-178E-4ADF-BF32-A041977FEA7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49" name="גרפיקה 342">
              <a:extLst>
                <a:ext uri="{FF2B5EF4-FFF2-40B4-BE49-F238E27FC236}">
                  <a16:creationId xmlns:a16="http://schemas.microsoft.com/office/drawing/2014/main" id="{E9F5DFEB-89CE-4037-BB5D-AC513D79FFC4}"/>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50" name="גרפיקה 342">
              <a:extLst>
                <a:ext uri="{FF2B5EF4-FFF2-40B4-BE49-F238E27FC236}">
                  <a16:creationId xmlns:a16="http://schemas.microsoft.com/office/drawing/2014/main" id="{C122D67D-4487-4BD8-A63E-199AAC004D4D}"/>
                </a:ext>
              </a:extLst>
            </p:cNvPr>
            <p:cNvGrpSpPr/>
            <p:nvPr/>
          </p:nvGrpSpPr>
          <p:grpSpPr>
            <a:xfrm>
              <a:off x="1765741" y="2205978"/>
              <a:ext cx="551589" cy="570521"/>
              <a:chOff x="1765741" y="2205978"/>
              <a:chExt cx="551589" cy="570521"/>
            </a:xfrm>
          </p:grpSpPr>
          <p:sp>
            <p:nvSpPr>
              <p:cNvPr id="351" name="גרפיקה 342">
                <a:extLst>
                  <a:ext uri="{FF2B5EF4-FFF2-40B4-BE49-F238E27FC236}">
                    <a16:creationId xmlns:a16="http://schemas.microsoft.com/office/drawing/2014/main" id="{207B6CF6-3A89-49F3-92A2-EAE0C2F6FC11}"/>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52" name="גרפיקה 342">
                <a:extLst>
                  <a:ext uri="{FF2B5EF4-FFF2-40B4-BE49-F238E27FC236}">
                    <a16:creationId xmlns:a16="http://schemas.microsoft.com/office/drawing/2014/main" id="{63D1A0D0-C66D-4657-9911-981293B46FB7}"/>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355" name="גרפיקה 353">
            <a:extLst>
              <a:ext uri="{FF2B5EF4-FFF2-40B4-BE49-F238E27FC236}">
                <a16:creationId xmlns:a16="http://schemas.microsoft.com/office/drawing/2014/main" id="{F247677F-6319-4E37-9B66-D6EF3B8A4C4B}"/>
              </a:ext>
            </a:extLst>
          </p:cNvPr>
          <p:cNvGrpSpPr/>
          <p:nvPr/>
        </p:nvGrpSpPr>
        <p:grpSpPr>
          <a:xfrm>
            <a:off x="2640301" y="2170567"/>
            <a:ext cx="809641" cy="595103"/>
            <a:chOff x="2640301" y="2170567"/>
            <a:chExt cx="863766" cy="634886"/>
          </a:xfrm>
        </p:grpSpPr>
        <p:sp>
          <p:nvSpPr>
            <p:cNvPr id="356" name="גרפיקה 353">
              <a:extLst>
                <a:ext uri="{FF2B5EF4-FFF2-40B4-BE49-F238E27FC236}">
                  <a16:creationId xmlns:a16="http://schemas.microsoft.com/office/drawing/2014/main" id="{2D6EAC15-AE91-4D9D-959B-B12D602EE92F}"/>
                </a:ext>
              </a:extLst>
            </p:cNvPr>
            <p:cNvSpPr/>
            <p:nvPr/>
          </p:nvSpPr>
          <p:spPr>
            <a:xfrm>
              <a:off x="2640301" y="2338894"/>
              <a:ext cx="863766" cy="466559"/>
            </a:xfrm>
            <a:custGeom>
              <a:avLst/>
              <a:gdLst>
                <a:gd name="connsiteX0" fmla="*/ 645090 w 863766"/>
                <a:gd name="connsiteY0" fmla="*/ 1652 h 466559"/>
                <a:gd name="connsiteX1" fmla="*/ 645090 w 863766"/>
                <a:gd name="connsiteY1" fmla="*/ 1652 h 466559"/>
                <a:gd name="connsiteX2" fmla="*/ 155805 w 863766"/>
                <a:gd name="connsiteY2" fmla="*/ 82670 h 466559"/>
                <a:gd name="connsiteX3" fmla="*/ 155805 w 863766"/>
                <a:gd name="connsiteY3" fmla="*/ 82670 h 466559"/>
                <a:gd name="connsiteX4" fmla="*/ 2506 w 863766"/>
                <a:gd name="connsiteY4" fmla="*/ 304278 h 466559"/>
                <a:gd name="connsiteX5" fmla="*/ 225703 w 863766"/>
                <a:gd name="connsiteY5" fmla="*/ 463931 h 466559"/>
                <a:gd name="connsiteX6" fmla="*/ 386150 w 863766"/>
                <a:gd name="connsiteY6" fmla="*/ 301895 h 466559"/>
                <a:gd name="connsiteX7" fmla="*/ 497351 w 863766"/>
                <a:gd name="connsiteY7" fmla="*/ 283626 h 466559"/>
                <a:gd name="connsiteX8" fmla="*/ 701485 w 863766"/>
                <a:gd name="connsiteY8" fmla="*/ 385296 h 466559"/>
                <a:gd name="connsiteX9" fmla="*/ 861138 w 863766"/>
                <a:gd name="connsiteY9" fmla="*/ 162099 h 466559"/>
                <a:gd name="connsiteX10" fmla="*/ 645090 w 863766"/>
                <a:gd name="connsiteY10" fmla="*/ 1652 h 4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766" h="466559">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w="31694" cap="flat">
              <a:solidFill>
                <a:schemeClr val="bg2"/>
              </a:solidFill>
              <a:prstDash val="solid"/>
              <a:miter/>
            </a:ln>
          </p:spPr>
          <p:txBody>
            <a:bodyPr rtlCol="0" anchor="ctr"/>
            <a:lstStyle/>
            <a:p>
              <a:endParaRPr lang="en-IL"/>
            </a:p>
          </p:txBody>
        </p:sp>
        <p:sp>
          <p:nvSpPr>
            <p:cNvPr id="357" name="גרפיקה 353">
              <a:extLst>
                <a:ext uri="{FF2B5EF4-FFF2-40B4-BE49-F238E27FC236}">
                  <a16:creationId xmlns:a16="http://schemas.microsoft.com/office/drawing/2014/main" id="{09BE33EC-D47E-4F63-BE9B-686E9F862DBA}"/>
                </a:ext>
              </a:extLst>
            </p:cNvPr>
            <p:cNvSpPr/>
            <p:nvPr/>
          </p:nvSpPr>
          <p:spPr>
            <a:xfrm>
              <a:off x="2821523" y="2543090"/>
              <a:ext cx="24623" cy="145355"/>
            </a:xfrm>
            <a:custGeom>
              <a:avLst/>
              <a:gdLst>
                <a:gd name="connsiteX0" fmla="*/ 0 w 24623"/>
                <a:gd name="connsiteY0" fmla="*/ 0 h 145355"/>
                <a:gd name="connsiteX1" fmla="*/ 24623 w 24623"/>
                <a:gd name="connsiteY1" fmla="*/ 145356 h 145355"/>
              </a:gdLst>
              <a:ahLst/>
              <a:cxnLst>
                <a:cxn ang="0">
                  <a:pos x="connsiteX0" y="connsiteY0"/>
                </a:cxn>
                <a:cxn ang="0">
                  <a:pos x="connsiteX1" y="connsiteY1"/>
                </a:cxn>
              </a:cxnLst>
              <a:rect l="l" t="t" r="r" b="b"/>
              <a:pathLst>
                <a:path w="24623" h="145355">
                  <a:moveTo>
                    <a:pt x="0" y="0"/>
                  </a:moveTo>
                  <a:lnTo>
                    <a:pt x="24623" y="145356"/>
                  </a:lnTo>
                </a:path>
              </a:pathLst>
            </a:custGeom>
            <a:ln w="31694" cap="flat">
              <a:solidFill>
                <a:schemeClr val="bg2"/>
              </a:solidFill>
              <a:prstDash val="solid"/>
              <a:miter/>
            </a:ln>
          </p:spPr>
          <p:txBody>
            <a:bodyPr rtlCol="0" anchor="ctr"/>
            <a:lstStyle/>
            <a:p>
              <a:endParaRPr lang="en-IL"/>
            </a:p>
          </p:txBody>
        </p:sp>
        <p:sp>
          <p:nvSpPr>
            <p:cNvPr id="358" name="גרפיקה 353">
              <a:extLst>
                <a:ext uri="{FF2B5EF4-FFF2-40B4-BE49-F238E27FC236}">
                  <a16:creationId xmlns:a16="http://schemas.microsoft.com/office/drawing/2014/main" id="{3640087A-B26A-4FDF-924B-0B7C43097A47}"/>
                </a:ext>
              </a:extLst>
            </p:cNvPr>
            <p:cNvSpPr/>
            <p:nvPr/>
          </p:nvSpPr>
          <p:spPr>
            <a:xfrm>
              <a:off x="2761157" y="2603457"/>
              <a:ext cx="145355" cy="24623"/>
            </a:xfrm>
            <a:custGeom>
              <a:avLst/>
              <a:gdLst>
                <a:gd name="connsiteX0" fmla="*/ 145356 w 145355"/>
                <a:gd name="connsiteY0" fmla="*/ 0 h 24623"/>
                <a:gd name="connsiteX1" fmla="*/ 0 w 145355"/>
                <a:gd name="connsiteY1" fmla="*/ 24623 h 24623"/>
              </a:gdLst>
              <a:ahLst/>
              <a:cxnLst>
                <a:cxn ang="0">
                  <a:pos x="connsiteX0" y="connsiteY0"/>
                </a:cxn>
                <a:cxn ang="0">
                  <a:pos x="connsiteX1" y="connsiteY1"/>
                </a:cxn>
              </a:cxnLst>
              <a:rect l="l" t="t" r="r" b="b"/>
              <a:pathLst>
                <a:path w="145355" h="24623">
                  <a:moveTo>
                    <a:pt x="145356" y="0"/>
                  </a:moveTo>
                  <a:lnTo>
                    <a:pt x="0" y="24623"/>
                  </a:lnTo>
                </a:path>
              </a:pathLst>
            </a:custGeom>
            <a:ln w="31694" cap="flat">
              <a:solidFill>
                <a:schemeClr val="bg2"/>
              </a:solidFill>
              <a:prstDash val="solid"/>
              <a:miter/>
            </a:ln>
          </p:spPr>
          <p:txBody>
            <a:bodyPr rtlCol="0" anchor="ctr"/>
            <a:lstStyle/>
            <a:p>
              <a:endParaRPr lang="en-IL"/>
            </a:p>
          </p:txBody>
        </p:sp>
        <p:sp>
          <p:nvSpPr>
            <p:cNvPr id="359" name="גרפיקה 353">
              <a:extLst>
                <a:ext uri="{FF2B5EF4-FFF2-40B4-BE49-F238E27FC236}">
                  <a16:creationId xmlns:a16="http://schemas.microsoft.com/office/drawing/2014/main" id="{F19E853B-182D-42FC-A888-A2DAA85A0142}"/>
                </a:ext>
              </a:extLst>
            </p:cNvPr>
            <p:cNvSpPr/>
            <p:nvPr/>
          </p:nvSpPr>
          <p:spPr>
            <a:xfrm>
              <a:off x="3275859" y="2433478"/>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0" name="גרפיקה 353">
              <a:extLst>
                <a:ext uri="{FF2B5EF4-FFF2-40B4-BE49-F238E27FC236}">
                  <a16:creationId xmlns:a16="http://schemas.microsoft.com/office/drawing/2014/main" id="{43E3A7E1-6917-4A03-8124-3EF1179EC58E}"/>
                </a:ext>
              </a:extLst>
            </p:cNvPr>
            <p:cNvSpPr/>
            <p:nvPr/>
          </p:nvSpPr>
          <p:spPr>
            <a:xfrm>
              <a:off x="3298894" y="2571685"/>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1" name="גרפיקה 353">
              <a:extLst>
                <a:ext uri="{FF2B5EF4-FFF2-40B4-BE49-F238E27FC236}">
                  <a16:creationId xmlns:a16="http://schemas.microsoft.com/office/drawing/2014/main" id="{6F2AF8F9-C30A-429C-857E-879A0D9F8846}"/>
                </a:ext>
              </a:extLst>
            </p:cNvPr>
            <p:cNvSpPr/>
            <p:nvPr/>
          </p:nvSpPr>
          <p:spPr>
            <a:xfrm>
              <a:off x="3356083" y="2490667"/>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2" name="גרפיקה 353">
              <a:extLst>
                <a:ext uri="{FF2B5EF4-FFF2-40B4-BE49-F238E27FC236}">
                  <a16:creationId xmlns:a16="http://schemas.microsoft.com/office/drawing/2014/main" id="{06E68526-29F1-4CA9-B640-85E2EC1F7A1B}"/>
                </a:ext>
              </a:extLst>
            </p:cNvPr>
            <p:cNvSpPr/>
            <p:nvPr/>
          </p:nvSpPr>
          <p:spPr>
            <a:xfrm>
              <a:off x="3217876" y="2513701"/>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3" name="גרפיקה 353">
              <a:extLst>
                <a:ext uri="{FF2B5EF4-FFF2-40B4-BE49-F238E27FC236}">
                  <a16:creationId xmlns:a16="http://schemas.microsoft.com/office/drawing/2014/main" id="{26E7CF1D-4094-416D-A1A1-F9AA794B0912}"/>
                </a:ext>
              </a:extLst>
            </p:cNvPr>
            <p:cNvSpPr/>
            <p:nvPr/>
          </p:nvSpPr>
          <p:spPr>
            <a:xfrm>
              <a:off x="2989119" y="2170567"/>
              <a:ext cx="103258" cy="206516"/>
            </a:xfrm>
            <a:custGeom>
              <a:avLst/>
              <a:gdLst>
                <a:gd name="connsiteX0" fmla="*/ 0 w 103258"/>
                <a:gd name="connsiteY0" fmla="*/ 206516 h 206516"/>
                <a:gd name="connsiteX1" fmla="*/ 103258 w 103258"/>
                <a:gd name="connsiteY1" fmla="*/ 0 h 206516"/>
              </a:gdLst>
              <a:ahLst/>
              <a:cxnLst>
                <a:cxn ang="0">
                  <a:pos x="connsiteX0" y="connsiteY0"/>
                </a:cxn>
                <a:cxn ang="0">
                  <a:pos x="connsiteX1" y="connsiteY1"/>
                </a:cxn>
              </a:cxnLst>
              <a:rect l="l" t="t" r="r" b="b"/>
              <a:pathLst>
                <a:path w="103258" h="206516">
                  <a:moveTo>
                    <a:pt x="0" y="206516"/>
                  </a:moveTo>
                  <a:cubicBezTo>
                    <a:pt x="0" y="55601"/>
                    <a:pt x="103258" y="163625"/>
                    <a:pt x="103258" y="0"/>
                  </a:cubicBezTo>
                </a:path>
              </a:pathLst>
            </a:custGeom>
            <a:noFill/>
            <a:ln w="31694" cap="flat">
              <a:solidFill>
                <a:schemeClr val="bg2"/>
              </a:solidFill>
              <a:prstDash val="solid"/>
              <a:miter/>
            </a:ln>
          </p:spPr>
          <p:txBody>
            <a:bodyPr rtlCol="0" anchor="ctr"/>
            <a:lstStyle/>
            <a:p>
              <a:endParaRPr lang="en-IL"/>
            </a:p>
          </p:txBody>
        </p:sp>
      </p:grpSp>
      <p:grpSp>
        <p:nvGrpSpPr>
          <p:cNvPr id="366" name="גרפיקה 364">
            <a:extLst>
              <a:ext uri="{FF2B5EF4-FFF2-40B4-BE49-F238E27FC236}">
                <a16:creationId xmlns:a16="http://schemas.microsoft.com/office/drawing/2014/main" id="{BDEF2C4F-4356-4F09-AB34-3241746463EE}"/>
              </a:ext>
            </a:extLst>
          </p:cNvPr>
          <p:cNvGrpSpPr/>
          <p:nvPr/>
        </p:nvGrpSpPr>
        <p:grpSpPr>
          <a:xfrm>
            <a:off x="3720782" y="2184781"/>
            <a:ext cx="558464" cy="494873"/>
            <a:chOff x="3720782" y="2184781"/>
            <a:chExt cx="558464" cy="494873"/>
          </a:xfrm>
        </p:grpSpPr>
        <p:sp>
          <p:nvSpPr>
            <p:cNvPr id="367" name="גרפיקה 364">
              <a:extLst>
                <a:ext uri="{FF2B5EF4-FFF2-40B4-BE49-F238E27FC236}">
                  <a16:creationId xmlns:a16="http://schemas.microsoft.com/office/drawing/2014/main" id="{091FDDCD-80A4-490E-A702-75C5BDD18B93}"/>
                </a:ext>
              </a:extLst>
            </p:cNvPr>
            <p:cNvSpPr/>
            <p:nvPr/>
          </p:nvSpPr>
          <p:spPr>
            <a:xfrm>
              <a:off x="3777447"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w="24990" cap="flat">
              <a:solidFill>
                <a:schemeClr val="bg2"/>
              </a:solidFill>
              <a:prstDash val="solid"/>
              <a:miter/>
            </a:ln>
          </p:spPr>
          <p:txBody>
            <a:bodyPr rtlCol="0" anchor="ctr"/>
            <a:lstStyle/>
            <a:p>
              <a:endParaRPr lang="en-IL"/>
            </a:p>
          </p:txBody>
        </p:sp>
        <p:sp>
          <p:nvSpPr>
            <p:cNvPr id="368" name="גרפיקה 364">
              <a:extLst>
                <a:ext uri="{FF2B5EF4-FFF2-40B4-BE49-F238E27FC236}">
                  <a16:creationId xmlns:a16="http://schemas.microsoft.com/office/drawing/2014/main" id="{67134AD3-F591-4601-9358-7C3A21E5B29B}"/>
                </a:ext>
              </a:extLst>
            </p:cNvPr>
            <p:cNvSpPr/>
            <p:nvPr/>
          </p:nvSpPr>
          <p:spPr>
            <a:xfrm>
              <a:off x="3768632"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dirty="0"/>
            </a:p>
          </p:txBody>
        </p:sp>
        <p:sp>
          <p:nvSpPr>
            <p:cNvPr id="369" name="גרפיקה 364">
              <a:extLst>
                <a:ext uri="{FF2B5EF4-FFF2-40B4-BE49-F238E27FC236}">
                  <a16:creationId xmlns:a16="http://schemas.microsoft.com/office/drawing/2014/main" id="{571D6DA3-BD20-471E-A6E8-269A2237DE2E}"/>
                </a:ext>
              </a:extLst>
            </p:cNvPr>
            <p:cNvSpPr/>
            <p:nvPr/>
          </p:nvSpPr>
          <p:spPr>
            <a:xfrm>
              <a:off x="3943664"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w="24990" cap="flat">
              <a:solidFill>
                <a:schemeClr val="bg2"/>
              </a:solidFill>
              <a:prstDash val="solid"/>
              <a:miter/>
            </a:ln>
          </p:spPr>
          <p:txBody>
            <a:bodyPr rtlCol="0" anchor="ctr"/>
            <a:lstStyle/>
            <a:p>
              <a:endParaRPr lang="en-IL"/>
            </a:p>
          </p:txBody>
        </p:sp>
        <p:sp>
          <p:nvSpPr>
            <p:cNvPr id="370" name="גרפיקה 364">
              <a:extLst>
                <a:ext uri="{FF2B5EF4-FFF2-40B4-BE49-F238E27FC236}">
                  <a16:creationId xmlns:a16="http://schemas.microsoft.com/office/drawing/2014/main" id="{13A3496E-B1D3-4243-A291-912BE7F9910B}"/>
                </a:ext>
              </a:extLst>
            </p:cNvPr>
            <p:cNvSpPr/>
            <p:nvPr/>
          </p:nvSpPr>
          <p:spPr>
            <a:xfrm>
              <a:off x="3934849"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1" name="גרפיקה 364">
              <a:extLst>
                <a:ext uri="{FF2B5EF4-FFF2-40B4-BE49-F238E27FC236}">
                  <a16:creationId xmlns:a16="http://schemas.microsoft.com/office/drawing/2014/main" id="{AA6F2999-6C4A-46F2-A40F-6150A5B71599}"/>
                </a:ext>
              </a:extLst>
            </p:cNvPr>
            <p:cNvSpPr/>
            <p:nvPr/>
          </p:nvSpPr>
          <p:spPr>
            <a:xfrm>
              <a:off x="4108622"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w="24990" cap="flat">
              <a:solidFill>
                <a:schemeClr val="bg2"/>
              </a:solidFill>
              <a:prstDash val="solid"/>
              <a:miter/>
            </a:ln>
          </p:spPr>
          <p:txBody>
            <a:bodyPr rtlCol="0" anchor="ctr"/>
            <a:lstStyle/>
            <a:p>
              <a:endParaRPr lang="en-IL"/>
            </a:p>
          </p:txBody>
        </p:sp>
        <p:sp>
          <p:nvSpPr>
            <p:cNvPr id="372" name="גרפיקה 364">
              <a:extLst>
                <a:ext uri="{FF2B5EF4-FFF2-40B4-BE49-F238E27FC236}">
                  <a16:creationId xmlns:a16="http://schemas.microsoft.com/office/drawing/2014/main" id="{2E6B77EE-894A-43CF-8A7F-E0BEEFE1EAC0}"/>
                </a:ext>
              </a:extLst>
            </p:cNvPr>
            <p:cNvSpPr/>
            <p:nvPr/>
          </p:nvSpPr>
          <p:spPr>
            <a:xfrm>
              <a:off x="4099178"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3" name="גרפיקה 364">
              <a:extLst>
                <a:ext uri="{FF2B5EF4-FFF2-40B4-BE49-F238E27FC236}">
                  <a16:creationId xmlns:a16="http://schemas.microsoft.com/office/drawing/2014/main" id="{7DA2BBCC-EAA8-45E8-8981-A877F50FEAEC}"/>
                </a:ext>
              </a:extLst>
            </p:cNvPr>
            <p:cNvSpPr/>
            <p:nvPr/>
          </p:nvSpPr>
          <p:spPr>
            <a:xfrm>
              <a:off x="3720782" y="2325184"/>
              <a:ext cx="558464" cy="184475"/>
            </a:xfrm>
            <a:custGeom>
              <a:avLst/>
              <a:gdLst>
                <a:gd name="connsiteX0" fmla="*/ 47221 w 558464"/>
                <a:gd name="connsiteY0" fmla="*/ 159292 h 184475"/>
                <a:gd name="connsiteX1" fmla="*/ 22666 w 558464"/>
                <a:gd name="connsiteY1" fmla="*/ 184476 h 184475"/>
                <a:gd name="connsiteX2" fmla="*/ 0 w 558464"/>
                <a:gd name="connsiteY2" fmla="*/ 159292 h 184475"/>
                <a:gd name="connsiteX3" fmla="*/ 0 w 558464"/>
                <a:gd name="connsiteY3" fmla="*/ 148588 h 184475"/>
                <a:gd name="connsiteX4" fmla="*/ 0 w 558464"/>
                <a:gd name="connsiteY4" fmla="*/ 127181 h 184475"/>
                <a:gd name="connsiteX5" fmla="*/ 0 w 558464"/>
                <a:gd name="connsiteY5" fmla="*/ 57924 h 184475"/>
                <a:gd name="connsiteX6" fmla="*/ 57924 w 558464"/>
                <a:gd name="connsiteY6" fmla="*/ 0 h 184475"/>
                <a:gd name="connsiteX7" fmla="*/ 57924 w 558464"/>
                <a:gd name="connsiteY7" fmla="*/ 0 h 184475"/>
                <a:gd name="connsiteX8" fmla="*/ 73664 w 558464"/>
                <a:gd name="connsiteY8" fmla="*/ 0 h 184475"/>
                <a:gd name="connsiteX9" fmla="*/ 169365 w 558464"/>
                <a:gd name="connsiteY9" fmla="*/ 0 h 184475"/>
                <a:gd name="connsiteX10" fmla="*/ 389099 w 558464"/>
                <a:gd name="connsiteY10" fmla="*/ 0 h 184475"/>
                <a:gd name="connsiteX11" fmla="*/ 484800 w 558464"/>
                <a:gd name="connsiteY11" fmla="*/ 0 h 184475"/>
                <a:gd name="connsiteX12" fmla="*/ 500541 w 558464"/>
                <a:gd name="connsiteY12" fmla="*/ 0 h 184475"/>
                <a:gd name="connsiteX13" fmla="*/ 500541 w 558464"/>
                <a:gd name="connsiteY13" fmla="*/ 0 h 184475"/>
                <a:gd name="connsiteX14" fmla="*/ 558465 w 558464"/>
                <a:gd name="connsiteY14" fmla="*/ 57924 h 184475"/>
                <a:gd name="connsiteX15" fmla="*/ 558465 w 558464"/>
                <a:gd name="connsiteY15" fmla="*/ 127181 h 184475"/>
                <a:gd name="connsiteX16" fmla="*/ 558465 w 558464"/>
                <a:gd name="connsiteY16" fmla="*/ 148588 h 184475"/>
                <a:gd name="connsiteX17" fmla="*/ 558465 w 558464"/>
                <a:gd name="connsiteY17" fmla="*/ 159292 h 184475"/>
                <a:gd name="connsiteX18" fmla="*/ 535799 w 558464"/>
                <a:gd name="connsiteY18" fmla="*/ 184476 h 184475"/>
                <a:gd name="connsiteX19" fmla="*/ 511244 w 558464"/>
                <a:gd name="connsiteY19" fmla="*/ 159292 h 1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464" h="184475">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w="24990" cap="flat">
              <a:solidFill>
                <a:schemeClr val="bg2"/>
              </a:solidFill>
              <a:prstDash val="solid"/>
              <a:miter/>
            </a:ln>
          </p:spPr>
          <p:txBody>
            <a:bodyPr rtlCol="0" anchor="ctr"/>
            <a:lstStyle/>
            <a:p>
              <a:endParaRPr lang="en-IL"/>
            </a:p>
          </p:txBody>
        </p:sp>
      </p:grpSp>
      <p:grpSp>
        <p:nvGrpSpPr>
          <p:cNvPr id="380" name="גרפיקה 374">
            <a:extLst>
              <a:ext uri="{FF2B5EF4-FFF2-40B4-BE49-F238E27FC236}">
                <a16:creationId xmlns:a16="http://schemas.microsoft.com/office/drawing/2014/main" id="{907B3F93-6903-4B54-B888-A103127F2B31}"/>
              </a:ext>
            </a:extLst>
          </p:cNvPr>
          <p:cNvGrpSpPr/>
          <p:nvPr/>
        </p:nvGrpSpPr>
        <p:grpSpPr>
          <a:xfrm>
            <a:off x="7764507" y="3207558"/>
            <a:ext cx="789305" cy="847033"/>
            <a:chOff x="7764507" y="3207558"/>
            <a:chExt cx="789305" cy="847033"/>
          </a:xfrm>
        </p:grpSpPr>
        <p:sp>
          <p:nvSpPr>
            <p:cNvPr id="381" name="גרפיקה 374">
              <a:extLst>
                <a:ext uri="{FF2B5EF4-FFF2-40B4-BE49-F238E27FC236}">
                  <a16:creationId xmlns:a16="http://schemas.microsoft.com/office/drawing/2014/main" id="{07455924-D39C-42E0-B213-BFBBB17612FD}"/>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382" name="גרפיקה 374">
              <a:extLst>
                <a:ext uri="{FF2B5EF4-FFF2-40B4-BE49-F238E27FC236}">
                  <a16:creationId xmlns:a16="http://schemas.microsoft.com/office/drawing/2014/main" id="{BCD1B2FA-CFCD-43A5-95F3-CE8DA17AC9A7}"/>
                </a:ext>
              </a:extLst>
            </p:cNvPr>
            <p:cNvGrpSpPr/>
            <p:nvPr/>
          </p:nvGrpSpPr>
          <p:grpSpPr>
            <a:xfrm>
              <a:off x="7764507" y="3207558"/>
              <a:ext cx="789305" cy="820165"/>
              <a:chOff x="7764507" y="3207558"/>
              <a:chExt cx="789305" cy="820165"/>
            </a:xfrm>
          </p:grpSpPr>
          <p:sp>
            <p:nvSpPr>
              <p:cNvPr id="383" name="גרפיקה 374">
                <a:extLst>
                  <a:ext uri="{FF2B5EF4-FFF2-40B4-BE49-F238E27FC236}">
                    <a16:creationId xmlns:a16="http://schemas.microsoft.com/office/drawing/2014/main" id="{F134034B-8E93-4ACE-AFD4-6BCF186A821C}"/>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384" name="גרפיקה 374">
                <a:extLst>
                  <a:ext uri="{FF2B5EF4-FFF2-40B4-BE49-F238E27FC236}">
                    <a16:creationId xmlns:a16="http://schemas.microsoft.com/office/drawing/2014/main" id="{B4F30A57-F603-4628-8192-A85D5F7DB393}"/>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385" name="גרפיקה 374">
                <a:extLst>
                  <a:ext uri="{FF2B5EF4-FFF2-40B4-BE49-F238E27FC236}">
                    <a16:creationId xmlns:a16="http://schemas.microsoft.com/office/drawing/2014/main" id="{8C2953BB-3A00-49AC-B3CA-FA7F138B3B11}"/>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386" name="גרפיקה 374">
                <a:extLst>
                  <a:ext uri="{FF2B5EF4-FFF2-40B4-BE49-F238E27FC236}">
                    <a16:creationId xmlns:a16="http://schemas.microsoft.com/office/drawing/2014/main" id="{138573AC-EAC6-4C38-B138-580808F9BE2B}"/>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387" name="גרפיקה 374">
                <a:extLst>
                  <a:ext uri="{FF2B5EF4-FFF2-40B4-BE49-F238E27FC236}">
                    <a16:creationId xmlns:a16="http://schemas.microsoft.com/office/drawing/2014/main" id="{C723815F-D0F0-4707-B8EB-CFD634AF5BFB}"/>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388" name="גרפיקה 374">
                <a:extLst>
                  <a:ext uri="{FF2B5EF4-FFF2-40B4-BE49-F238E27FC236}">
                    <a16:creationId xmlns:a16="http://schemas.microsoft.com/office/drawing/2014/main" id="{25504708-0C06-474E-AD8E-CA297FA5D688}"/>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389" name="גרפיקה 374">
                <a:extLst>
                  <a:ext uri="{FF2B5EF4-FFF2-40B4-BE49-F238E27FC236}">
                    <a16:creationId xmlns:a16="http://schemas.microsoft.com/office/drawing/2014/main" id="{F5B841A5-6FEA-46DD-93AA-0499A7C17211}"/>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grpSp>
        <p:nvGrpSpPr>
          <p:cNvPr id="405" name="קבוצה 404">
            <a:extLst>
              <a:ext uri="{FF2B5EF4-FFF2-40B4-BE49-F238E27FC236}">
                <a16:creationId xmlns:a16="http://schemas.microsoft.com/office/drawing/2014/main" id="{225498D6-B97C-4194-80EA-4404AC0F0180}"/>
              </a:ext>
            </a:extLst>
          </p:cNvPr>
          <p:cNvGrpSpPr/>
          <p:nvPr/>
        </p:nvGrpSpPr>
        <p:grpSpPr>
          <a:xfrm>
            <a:off x="6633830" y="3268015"/>
            <a:ext cx="871167" cy="722422"/>
            <a:chOff x="6633830" y="3268015"/>
            <a:chExt cx="871167" cy="722422"/>
          </a:xfrm>
        </p:grpSpPr>
        <p:grpSp>
          <p:nvGrpSpPr>
            <p:cNvPr id="390" name="גרפיקה 376">
              <a:extLst>
                <a:ext uri="{FF2B5EF4-FFF2-40B4-BE49-F238E27FC236}">
                  <a16:creationId xmlns:a16="http://schemas.microsoft.com/office/drawing/2014/main" id="{25092560-6B64-4BA9-A8EB-CC12D0D88B33}"/>
                </a:ext>
              </a:extLst>
            </p:cNvPr>
            <p:cNvGrpSpPr/>
            <p:nvPr/>
          </p:nvGrpSpPr>
          <p:grpSpPr>
            <a:xfrm>
              <a:off x="6720642" y="3268015"/>
              <a:ext cx="784355" cy="313328"/>
              <a:chOff x="6720642" y="3268015"/>
              <a:chExt cx="784355" cy="313328"/>
            </a:xfrm>
          </p:grpSpPr>
          <p:sp>
            <p:nvSpPr>
              <p:cNvPr id="391" name="גרפיקה 376">
                <a:extLst>
                  <a:ext uri="{FF2B5EF4-FFF2-40B4-BE49-F238E27FC236}">
                    <a16:creationId xmlns:a16="http://schemas.microsoft.com/office/drawing/2014/main" id="{96292FF0-2FFF-4AB1-87C7-FE7F4773EB79}"/>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92" name="גרפיקה 376">
                <a:extLst>
                  <a:ext uri="{FF2B5EF4-FFF2-40B4-BE49-F238E27FC236}">
                    <a16:creationId xmlns:a16="http://schemas.microsoft.com/office/drawing/2014/main" id="{4FE98C02-21E3-4D54-93EB-392BFFB6E7BC}"/>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93" name="גרפיקה 376">
                <a:extLst>
                  <a:ext uri="{FF2B5EF4-FFF2-40B4-BE49-F238E27FC236}">
                    <a16:creationId xmlns:a16="http://schemas.microsoft.com/office/drawing/2014/main" id="{8CD5F0F3-03E0-477D-8B9D-DFA2692DB68F}"/>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94" name="גרפיקה 376">
                <a:extLst>
                  <a:ext uri="{FF2B5EF4-FFF2-40B4-BE49-F238E27FC236}">
                    <a16:creationId xmlns:a16="http://schemas.microsoft.com/office/drawing/2014/main" id="{97F5ABE9-E4DC-4C56-AF3A-DE5BE62EDAF9}"/>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5" name="גרפיקה 376">
                <a:extLst>
                  <a:ext uri="{FF2B5EF4-FFF2-40B4-BE49-F238E27FC236}">
                    <a16:creationId xmlns:a16="http://schemas.microsoft.com/office/drawing/2014/main" id="{D8794357-53D3-4046-865D-46492DBE7BD4}"/>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396" name="גרפיקה 376">
              <a:extLst>
                <a:ext uri="{FF2B5EF4-FFF2-40B4-BE49-F238E27FC236}">
                  <a16:creationId xmlns:a16="http://schemas.microsoft.com/office/drawing/2014/main" id="{BA0233E3-67B5-4ABE-914C-DE73FBB07BC3}"/>
                </a:ext>
              </a:extLst>
            </p:cNvPr>
            <p:cNvGrpSpPr/>
            <p:nvPr/>
          </p:nvGrpSpPr>
          <p:grpSpPr>
            <a:xfrm>
              <a:off x="6633830" y="3359558"/>
              <a:ext cx="720604" cy="630879"/>
              <a:chOff x="6633830" y="3359558"/>
              <a:chExt cx="720604" cy="630879"/>
            </a:xfrm>
          </p:grpSpPr>
          <p:sp>
            <p:nvSpPr>
              <p:cNvPr id="397" name="גרפיקה 376">
                <a:extLst>
                  <a:ext uri="{FF2B5EF4-FFF2-40B4-BE49-F238E27FC236}">
                    <a16:creationId xmlns:a16="http://schemas.microsoft.com/office/drawing/2014/main" id="{50B99D00-F0E2-4AC9-BA60-FCD20BAC75AE}"/>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398" name="גרפיקה 376">
                <a:extLst>
                  <a:ext uri="{FF2B5EF4-FFF2-40B4-BE49-F238E27FC236}">
                    <a16:creationId xmlns:a16="http://schemas.microsoft.com/office/drawing/2014/main" id="{3409FB96-28B5-44F7-AE37-59BBDAE284DB}"/>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99" name="גרפיקה 376">
                <a:extLst>
                  <a:ext uri="{FF2B5EF4-FFF2-40B4-BE49-F238E27FC236}">
                    <a16:creationId xmlns:a16="http://schemas.microsoft.com/office/drawing/2014/main" id="{2A781C46-9A6F-4AAD-BFCC-FFF6CCA593C1}"/>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400" name="גרפיקה 376">
                <a:extLst>
                  <a:ext uri="{FF2B5EF4-FFF2-40B4-BE49-F238E27FC236}">
                    <a16:creationId xmlns:a16="http://schemas.microsoft.com/office/drawing/2014/main" id="{01387C1E-3AF2-4DA6-8E6A-6A6677319679}"/>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401" name="גרפיקה 376">
                <a:extLst>
                  <a:ext uri="{FF2B5EF4-FFF2-40B4-BE49-F238E27FC236}">
                    <a16:creationId xmlns:a16="http://schemas.microsoft.com/office/drawing/2014/main" id="{7E10D7A0-DCD5-4A9F-801D-25628DC4785C}"/>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402" name="גרפיקה 376">
                <a:extLst>
                  <a:ext uri="{FF2B5EF4-FFF2-40B4-BE49-F238E27FC236}">
                    <a16:creationId xmlns:a16="http://schemas.microsoft.com/office/drawing/2014/main" id="{A3C263E0-49DB-40D6-9122-5FA33FF879E1}"/>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403" name="גרפיקה 376">
                <a:extLst>
                  <a:ext uri="{FF2B5EF4-FFF2-40B4-BE49-F238E27FC236}">
                    <a16:creationId xmlns:a16="http://schemas.microsoft.com/office/drawing/2014/main" id="{3D6ED487-D5FE-4F03-9D1F-228725AB42AF}"/>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404" name="גרפיקה 376">
                <a:extLst>
                  <a:ext uri="{FF2B5EF4-FFF2-40B4-BE49-F238E27FC236}">
                    <a16:creationId xmlns:a16="http://schemas.microsoft.com/office/drawing/2014/main" id="{EBB3701B-4A3D-4457-9B4C-E680A7804638}"/>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grpSp>
        <p:nvGrpSpPr>
          <p:cNvPr id="406" name="גרפיקה 378">
            <a:extLst>
              <a:ext uri="{FF2B5EF4-FFF2-40B4-BE49-F238E27FC236}">
                <a16:creationId xmlns:a16="http://schemas.microsoft.com/office/drawing/2014/main" id="{8A7DAA4B-2EDE-48B9-B1D6-E863A8E75233}"/>
              </a:ext>
            </a:extLst>
          </p:cNvPr>
          <p:cNvGrpSpPr/>
          <p:nvPr/>
        </p:nvGrpSpPr>
        <p:grpSpPr>
          <a:xfrm rot="21188512">
            <a:off x="5503193" y="3290848"/>
            <a:ext cx="621983" cy="738559"/>
            <a:chOff x="5503193" y="3290848"/>
            <a:chExt cx="621983" cy="738559"/>
          </a:xfrm>
        </p:grpSpPr>
        <p:grpSp>
          <p:nvGrpSpPr>
            <p:cNvPr id="407" name="גרפיקה 378">
              <a:extLst>
                <a:ext uri="{FF2B5EF4-FFF2-40B4-BE49-F238E27FC236}">
                  <a16:creationId xmlns:a16="http://schemas.microsoft.com/office/drawing/2014/main" id="{E6EB62B1-A69E-49C2-AB8E-B2DB9C8B2012}"/>
                </a:ext>
              </a:extLst>
            </p:cNvPr>
            <p:cNvGrpSpPr/>
            <p:nvPr/>
          </p:nvGrpSpPr>
          <p:grpSpPr>
            <a:xfrm rot="21188512">
              <a:off x="5503193" y="3377013"/>
              <a:ext cx="621983" cy="550299"/>
              <a:chOff x="5503193" y="3377013"/>
              <a:chExt cx="621983" cy="550299"/>
            </a:xfrm>
          </p:grpSpPr>
          <p:sp>
            <p:nvSpPr>
              <p:cNvPr id="408" name="גרפיקה 378">
                <a:extLst>
                  <a:ext uri="{FF2B5EF4-FFF2-40B4-BE49-F238E27FC236}">
                    <a16:creationId xmlns:a16="http://schemas.microsoft.com/office/drawing/2014/main" id="{29B769B1-D550-4727-8DEB-6553904B8FB9}"/>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409" name="גרפיקה 378">
                <a:extLst>
                  <a:ext uri="{FF2B5EF4-FFF2-40B4-BE49-F238E27FC236}">
                    <a16:creationId xmlns:a16="http://schemas.microsoft.com/office/drawing/2014/main" id="{0AA55C6B-D514-42A5-9F85-A615CD753F36}"/>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410" name="גרפיקה 378">
                <a:extLst>
                  <a:ext uri="{FF2B5EF4-FFF2-40B4-BE49-F238E27FC236}">
                    <a16:creationId xmlns:a16="http://schemas.microsoft.com/office/drawing/2014/main" id="{2DE4C9EC-BEE3-4F8F-ADC3-E468C8556E90}"/>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411" name="גרפיקה 378">
                <a:extLst>
                  <a:ext uri="{FF2B5EF4-FFF2-40B4-BE49-F238E27FC236}">
                    <a16:creationId xmlns:a16="http://schemas.microsoft.com/office/drawing/2014/main" id="{E69FF36C-5775-4125-8AF4-26F3F9CC37FB}"/>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412" name="גרפיקה 378">
                <a:extLst>
                  <a:ext uri="{FF2B5EF4-FFF2-40B4-BE49-F238E27FC236}">
                    <a16:creationId xmlns:a16="http://schemas.microsoft.com/office/drawing/2014/main" id="{1BBDE125-42F8-4CD0-9E1A-740E3A78684A}"/>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413" name="גרפיקה 378">
              <a:extLst>
                <a:ext uri="{FF2B5EF4-FFF2-40B4-BE49-F238E27FC236}">
                  <a16:creationId xmlns:a16="http://schemas.microsoft.com/office/drawing/2014/main" id="{1E6093FB-5E6F-4076-9B2A-FA8D988AEF7C}"/>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414" name="גרפיקה 378">
              <a:extLst>
                <a:ext uri="{FF2B5EF4-FFF2-40B4-BE49-F238E27FC236}">
                  <a16:creationId xmlns:a16="http://schemas.microsoft.com/office/drawing/2014/main" id="{3C89FB13-0141-4596-81FA-67CCA45821E0}"/>
                </a:ext>
              </a:extLst>
            </p:cNvPr>
            <p:cNvGrpSpPr/>
            <p:nvPr/>
          </p:nvGrpSpPr>
          <p:grpSpPr>
            <a:xfrm rot="21188512">
              <a:off x="5738518" y="3290848"/>
              <a:ext cx="260668" cy="470651"/>
              <a:chOff x="5738518" y="3290848"/>
              <a:chExt cx="260668" cy="470651"/>
            </a:xfrm>
          </p:grpSpPr>
          <p:sp>
            <p:nvSpPr>
              <p:cNvPr id="415" name="גרפיקה 378">
                <a:extLst>
                  <a:ext uri="{FF2B5EF4-FFF2-40B4-BE49-F238E27FC236}">
                    <a16:creationId xmlns:a16="http://schemas.microsoft.com/office/drawing/2014/main" id="{FD3BCF34-8825-4C79-AB9F-6B70C2DA3120}"/>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416" name="גרפיקה 378">
                <a:extLst>
                  <a:ext uri="{FF2B5EF4-FFF2-40B4-BE49-F238E27FC236}">
                    <a16:creationId xmlns:a16="http://schemas.microsoft.com/office/drawing/2014/main" id="{7D8D1E76-841E-4F50-B14A-39F98CC9B124}"/>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417" name="גרפיקה 378">
              <a:extLst>
                <a:ext uri="{FF2B5EF4-FFF2-40B4-BE49-F238E27FC236}">
                  <a16:creationId xmlns:a16="http://schemas.microsoft.com/office/drawing/2014/main" id="{F14EF999-4D9C-4275-BEF4-0ABDFFD3E2D1}"/>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418" name="גרפיקה 378">
              <a:extLst>
                <a:ext uri="{FF2B5EF4-FFF2-40B4-BE49-F238E27FC236}">
                  <a16:creationId xmlns:a16="http://schemas.microsoft.com/office/drawing/2014/main" id="{D6CBC431-1F48-4F7B-975F-74FDE6394952}"/>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419" name="גרפיקה 378">
              <a:extLst>
                <a:ext uri="{FF2B5EF4-FFF2-40B4-BE49-F238E27FC236}">
                  <a16:creationId xmlns:a16="http://schemas.microsoft.com/office/drawing/2014/main" id="{66F74233-7CD6-48E9-937C-616E15FBD6E1}"/>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0" name="גרפיקה 378">
              <a:extLst>
                <a:ext uri="{FF2B5EF4-FFF2-40B4-BE49-F238E27FC236}">
                  <a16:creationId xmlns:a16="http://schemas.microsoft.com/office/drawing/2014/main" id="{0FF7A627-0F2A-41C3-9AAC-F7333C171257}"/>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1" name="גרפיקה 378">
              <a:extLst>
                <a:ext uri="{FF2B5EF4-FFF2-40B4-BE49-F238E27FC236}">
                  <a16:creationId xmlns:a16="http://schemas.microsoft.com/office/drawing/2014/main" id="{85F4BB5D-AAF9-4242-BE37-7CCC1E6E9D9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
        <p:nvSpPr>
          <p:cNvPr id="422" name="Google Shape;234;p19">
            <a:extLst>
              <a:ext uri="{FF2B5EF4-FFF2-40B4-BE49-F238E27FC236}">
                <a16:creationId xmlns:a16="http://schemas.microsoft.com/office/drawing/2014/main" id="{5CE593BB-AD43-44B1-9967-882996F85DA7}"/>
              </a:ext>
            </a:extLst>
          </p:cNvPr>
          <p:cNvSpPr txBox="1">
            <a:spLocks/>
          </p:cNvSpPr>
          <p:nvPr/>
        </p:nvSpPr>
        <p:spPr>
          <a:xfrm>
            <a:off x="2230342" y="408249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נכון</a:t>
            </a:r>
          </a:p>
        </p:txBody>
      </p:sp>
      <p:sp>
        <p:nvSpPr>
          <p:cNvPr id="423" name="Google Shape;235;p19">
            <a:extLst>
              <a:ext uri="{FF2B5EF4-FFF2-40B4-BE49-F238E27FC236}">
                <a16:creationId xmlns:a16="http://schemas.microsoft.com/office/drawing/2014/main" id="{4B80EA96-2A99-40C3-A34F-4A078687ED14}"/>
              </a:ext>
            </a:extLst>
          </p:cNvPr>
          <p:cNvSpPr txBox="1">
            <a:spLocks/>
          </p:cNvSpPr>
          <p:nvPr/>
        </p:nvSpPr>
        <p:spPr>
          <a:xfrm>
            <a:off x="1265324" y="4090783"/>
            <a:ext cx="90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לא נכון</a:t>
            </a:r>
          </a:p>
        </p:txBody>
      </p:sp>
      <p:grpSp>
        <p:nvGrpSpPr>
          <p:cNvPr id="430" name="קבוצה 429">
            <a:extLst>
              <a:ext uri="{FF2B5EF4-FFF2-40B4-BE49-F238E27FC236}">
                <a16:creationId xmlns:a16="http://schemas.microsoft.com/office/drawing/2014/main" id="{84004328-2A7D-48EA-929F-293E4ECC949C}"/>
              </a:ext>
            </a:extLst>
          </p:cNvPr>
          <p:cNvGrpSpPr/>
          <p:nvPr/>
        </p:nvGrpSpPr>
        <p:grpSpPr>
          <a:xfrm>
            <a:off x="1270397" y="3443391"/>
            <a:ext cx="691970" cy="704767"/>
            <a:chOff x="1270397" y="3443391"/>
            <a:chExt cx="691970" cy="704767"/>
          </a:xfrm>
        </p:grpSpPr>
        <p:sp>
          <p:nvSpPr>
            <p:cNvPr id="428" name="גרפיקה 426">
              <a:extLst>
                <a:ext uri="{FF2B5EF4-FFF2-40B4-BE49-F238E27FC236}">
                  <a16:creationId xmlns:a16="http://schemas.microsoft.com/office/drawing/2014/main" id="{C11B2371-FFB1-4D70-9C8F-0A62F78ACE38}"/>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29" name="גרפיקה 426">
              <a:extLst>
                <a:ext uri="{FF2B5EF4-FFF2-40B4-BE49-F238E27FC236}">
                  <a16:creationId xmlns:a16="http://schemas.microsoft.com/office/drawing/2014/main" id="{C11B2371-FFB1-4D70-9C8F-0A62F78ACE3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33" name="קבוצה 432">
            <a:extLst>
              <a:ext uri="{FF2B5EF4-FFF2-40B4-BE49-F238E27FC236}">
                <a16:creationId xmlns:a16="http://schemas.microsoft.com/office/drawing/2014/main" id="{03D934C6-BE92-4755-979E-B0410F6C3834}"/>
              </a:ext>
            </a:extLst>
          </p:cNvPr>
          <p:cNvGrpSpPr/>
          <p:nvPr/>
        </p:nvGrpSpPr>
        <p:grpSpPr>
          <a:xfrm>
            <a:off x="2231235" y="3350461"/>
            <a:ext cx="692474" cy="705272"/>
            <a:chOff x="2231235" y="3350461"/>
            <a:chExt cx="692474" cy="705272"/>
          </a:xfrm>
        </p:grpSpPr>
        <p:sp>
          <p:nvSpPr>
            <p:cNvPr id="431" name="גרפיקה 424">
              <a:extLst>
                <a:ext uri="{FF2B5EF4-FFF2-40B4-BE49-F238E27FC236}">
                  <a16:creationId xmlns:a16="http://schemas.microsoft.com/office/drawing/2014/main" id="{A7C5D1CC-52C4-470F-885D-78A1C8C223B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2" name="גרפיקה 424">
              <a:extLst>
                <a:ext uri="{FF2B5EF4-FFF2-40B4-BE49-F238E27FC236}">
                  <a16:creationId xmlns:a16="http://schemas.microsoft.com/office/drawing/2014/main" id="{A7C5D1CC-52C4-470F-885D-78A1C8C223B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436" name="גרפיקה 434">
            <a:extLst>
              <a:ext uri="{FF2B5EF4-FFF2-40B4-BE49-F238E27FC236}">
                <a16:creationId xmlns:a16="http://schemas.microsoft.com/office/drawing/2014/main" id="{6EFBA75D-73C5-4AFC-9ADE-EBE906DBC589}"/>
              </a:ext>
            </a:extLst>
          </p:cNvPr>
          <p:cNvSpPr/>
          <p:nvPr/>
        </p:nvSpPr>
        <p:spPr>
          <a:xfrm>
            <a:off x="1473351" y="4639671"/>
            <a:ext cx="185370" cy="166687"/>
          </a:xfrm>
          <a:custGeom>
            <a:avLst/>
            <a:gdLst>
              <a:gd name="connsiteX0" fmla="*/ 92939 w 185370"/>
              <a:gd name="connsiteY0" fmla="*/ 120083 h 166687"/>
              <a:gd name="connsiteX1" fmla="*/ 119972 w 185370"/>
              <a:gd name="connsiteY1" fmla="*/ 120083 h 166687"/>
              <a:gd name="connsiteX2" fmla="*/ 130012 w 185370"/>
              <a:gd name="connsiteY2" fmla="*/ 110815 h 166687"/>
              <a:gd name="connsiteX3" fmla="*/ 121002 w 185370"/>
              <a:gd name="connsiteY3" fmla="*/ 101547 h 166687"/>
              <a:gd name="connsiteX4" fmla="*/ 83929 w 185370"/>
              <a:gd name="connsiteY4" fmla="*/ 101547 h 166687"/>
              <a:gd name="connsiteX5" fmla="*/ 74661 w 185370"/>
              <a:gd name="connsiteY5" fmla="*/ 111587 h 166687"/>
              <a:gd name="connsiteX6" fmla="*/ 74661 w 185370"/>
              <a:gd name="connsiteY6" fmla="*/ 132183 h 166687"/>
              <a:gd name="connsiteX7" fmla="*/ 24715 w 185370"/>
              <a:gd name="connsiteY7" fmla="*/ 82495 h 166687"/>
              <a:gd name="connsiteX8" fmla="*/ 74403 w 185370"/>
              <a:gd name="connsiteY8" fmla="*/ 32550 h 166687"/>
              <a:gd name="connsiteX9" fmla="*/ 74403 w 185370"/>
              <a:gd name="connsiteY9" fmla="*/ 52888 h 166687"/>
              <a:gd name="connsiteX10" fmla="*/ 85473 w 185370"/>
              <a:gd name="connsiteY10" fmla="*/ 64731 h 166687"/>
              <a:gd name="connsiteX11" fmla="*/ 135934 w 185370"/>
              <a:gd name="connsiteY11" fmla="*/ 80693 h 166687"/>
              <a:gd name="connsiteX12" fmla="*/ 166570 w 185370"/>
              <a:gd name="connsiteY12" fmla="*/ 135273 h 166687"/>
              <a:gd name="connsiteX13" fmla="*/ 167343 w 185370"/>
              <a:gd name="connsiteY13" fmla="*/ 149175 h 166687"/>
              <a:gd name="connsiteX14" fmla="*/ 176611 w 185370"/>
              <a:gd name="connsiteY14" fmla="*/ 157413 h 166687"/>
              <a:gd name="connsiteX15" fmla="*/ 185364 w 185370"/>
              <a:gd name="connsiteY15" fmla="*/ 148918 h 166687"/>
              <a:gd name="connsiteX16" fmla="*/ 152925 w 185370"/>
              <a:gd name="connsiteY16" fmla="*/ 70653 h 166687"/>
              <a:gd name="connsiteX17" fmla="*/ 98346 w 185370"/>
              <a:gd name="connsiteY17" fmla="*/ 48254 h 166687"/>
              <a:gd name="connsiteX18" fmla="*/ 92682 w 185370"/>
              <a:gd name="connsiteY18" fmla="*/ 47225 h 166687"/>
              <a:gd name="connsiteX19" fmla="*/ 92682 w 185370"/>
              <a:gd name="connsiteY19" fmla="*/ 11954 h 166687"/>
              <a:gd name="connsiteX20" fmla="*/ 87276 w 185370"/>
              <a:gd name="connsiteY20" fmla="*/ 883 h 166687"/>
              <a:gd name="connsiteX21" fmla="*/ 75175 w 185370"/>
              <a:gd name="connsiteY21" fmla="*/ 4745 h 166687"/>
              <a:gd name="connsiteX22" fmla="*/ 4634 w 185370"/>
              <a:gd name="connsiteY22" fmla="*/ 74514 h 166687"/>
              <a:gd name="connsiteX23" fmla="*/ 4634 w 185370"/>
              <a:gd name="connsiteY23" fmla="*/ 91506 h 166687"/>
              <a:gd name="connsiteX24" fmla="*/ 75175 w 185370"/>
              <a:gd name="connsiteY24" fmla="*/ 162305 h 166687"/>
              <a:gd name="connsiteX25" fmla="*/ 87018 w 185370"/>
              <a:gd name="connsiteY25" fmla="*/ 165909 h 166687"/>
              <a:gd name="connsiteX26" fmla="*/ 92425 w 185370"/>
              <a:gd name="connsiteY26" fmla="*/ 155354 h 166687"/>
              <a:gd name="connsiteX27" fmla="*/ 92425 w 185370"/>
              <a:gd name="connsiteY27" fmla="*/ 125747 h 166687"/>
              <a:gd name="connsiteX28" fmla="*/ 92939 w 185370"/>
              <a:gd name="connsiteY28" fmla="*/ 120083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370" h="166687">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w="2514" cap="flat">
            <a:noFill/>
            <a:prstDash val="solid"/>
            <a:miter/>
          </a:ln>
        </p:spPr>
        <p:txBody>
          <a:bodyPr rtlCol="0" anchor="ctr"/>
          <a:lstStyle/>
          <a:p>
            <a:endParaRPr lang="en-IL"/>
          </a:p>
        </p:txBody>
      </p:sp>
      <p:sp>
        <p:nvSpPr>
          <p:cNvPr id="2" name="מלבן 1">
            <a:extLst>
              <a:ext uri="{FF2B5EF4-FFF2-40B4-BE49-F238E27FC236}">
                <a16:creationId xmlns:a16="http://schemas.microsoft.com/office/drawing/2014/main" id="{82D53852-983B-49B7-84A2-880147DDC869}"/>
              </a:ext>
            </a:extLst>
          </p:cNvPr>
          <p:cNvSpPr/>
          <p:nvPr/>
        </p:nvSpPr>
        <p:spPr>
          <a:xfrm>
            <a:off x="7373308" y="735667"/>
            <a:ext cx="492359" cy="60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 name="גרפיקה 11">
            <a:extLst>
              <a:ext uri="{FF2B5EF4-FFF2-40B4-BE49-F238E27FC236}">
                <a16:creationId xmlns:a16="http://schemas.microsoft.com/office/drawing/2014/main" id="{F4BCFA2A-C434-4D0E-BA34-1227A08890CC}"/>
              </a:ext>
            </a:extLst>
          </p:cNvPr>
          <p:cNvGrpSpPr/>
          <p:nvPr/>
        </p:nvGrpSpPr>
        <p:grpSpPr>
          <a:xfrm rot="20944402">
            <a:off x="6827921" y="1008924"/>
            <a:ext cx="722904" cy="751291"/>
            <a:chOff x="6838418" y="985220"/>
            <a:chExt cx="722904" cy="751291"/>
          </a:xfrm>
          <a:solidFill>
            <a:srgbClr val="CAF25B"/>
          </a:solidFill>
        </p:grpSpPr>
        <p:sp>
          <p:nvSpPr>
            <p:cNvPr id="15" name="גרפיקה 11">
              <a:extLst>
                <a:ext uri="{FF2B5EF4-FFF2-40B4-BE49-F238E27FC236}">
                  <a16:creationId xmlns:a16="http://schemas.microsoft.com/office/drawing/2014/main" id="{749A1B79-814D-4947-841E-A5C8FDDF3AD8}"/>
                </a:ext>
              </a:extLst>
            </p:cNvPr>
            <p:cNvSpPr/>
            <p:nvPr/>
          </p:nvSpPr>
          <p:spPr>
            <a:xfrm>
              <a:off x="6839680" y="1123368"/>
              <a:ext cx="566463" cy="613143"/>
            </a:xfrm>
            <a:custGeom>
              <a:avLst/>
              <a:gdLst>
                <a:gd name="connsiteX0" fmla="*/ 123007 w 566463"/>
                <a:gd name="connsiteY0" fmla="*/ 613143 h 613143"/>
                <a:gd name="connsiteX1" fmla="*/ 566464 w 566463"/>
                <a:gd name="connsiteY1" fmla="*/ 340004 h 613143"/>
                <a:gd name="connsiteX2" fmla="*/ 537447 w 566463"/>
                <a:gd name="connsiteY2" fmla="*/ 160225 h 613143"/>
                <a:gd name="connsiteX3" fmla="*/ 146978 w 566463"/>
                <a:gd name="connsiteY3" fmla="*/ 0 h 613143"/>
                <a:gd name="connsiteX4" fmla="*/ 0 w 566463"/>
                <a:gd name="connsiteY4" fmla="*/ 107237 h 61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3" h="613143">
                  <a:moveTo>
                    <a:pt x="123007" y="613143"/>
                  </a:moveTo>
                  <a:lnTo>
                    <a:pt x="566464" y="340004"/>
                  </a:lnTo>
                  <a:lnTo>
                    <a:pt x="537447" y="160225"/>
                  </a:lnTo>
                  <a:lnTo>
                    <a:pt x="146978" y="0"/>
                  </a:lnTo>
                  <a:lnTo>
                    <a:pt x="0" y="107237"/>
                  </a:lnTo>
                  <a:close/>
                </a:path>
              </a:pathLst>
            </a:custGeom>
            <a:solidFill>
              <a:schemeClr val="accent2"/>
            </a:solidFill>
            <a:ln w="25074" cap="flat">
              <a:solidFill>
                <a:schemeClr val="bg2"/>
              </a:solidFill>
              <a:prstDash val="solid"/>
              <a:miter/>
            </a:ln>
          </p:spPr>
          <p:txBody>
            <a:bodyPr rtlCol="0" anchor="ctr"/>
            <a:lstStyle/>
            <a:p>
              <a:endParaRPr lang="en-IL"/>
            </a:p>
          </p:txBody>
        </p:sp>
        <p:sp>
          <p:nvSpPr>
            <p:cNvPr id="16" name="גרפיקה 11">
              <a:extLst>
                <a:ext uri="{FF2B5EF4-FFF2-40B4-BE49-F238E27FC236}">
                  <a16:creationId xmlns:a16="http://schemas.microsoft.com/office/drawing/2014/main" id="{463C94CD-9654-41D2-B491-D23C3CB93507}"/>
                </a:ext>
              </a:extLst>
            </p:cNvPr>
            <p:cNvSpPr/>
            <p:nvPr/>
          </p:nvSpPr>
          <p:spPr>
            <a:xfrm>
              <a:off x="6838418" y="1231235"/>
              <a:ext cx="567094" cy="233398"/>
            </a:xfrm>
            <a:custGeom>
              <a:avLst/>
              <a:gdLst>
                <a:gd name="connsiteX0" fmla="*/ 0 w 567094"/>
                <a:gd name="connsiteY0" fmla="*/ 0 h 233398"/>
                <a:gd name="connsiteX1" fmla="*/ 567095 w 567094"/>
                <a:gd name="connsiteY1" fmla="*/ 233398 h 233398"/>
              </a:gdLst>
              <a:ahLst/>
              <a:cxnLst>
                <a:cxn ang="0">
                  <a:pos x="connsiteX0" y="connsiteY0"/>
                </a:cxn>
                <a:cxn ang="0">
                  <a:pos x="connsiteX1" y="connsiteY1"/>
                </a:cxn>
              </a:cxnLst>
              <a:rect l="l" t="t" r="r" b="b"/>
              <a:pathLst>
                <a:path w="567094" h="233398">
                  <a:moveTo>
                    <a:pt x="0" y="0"/>
                  </a:moveTo>
                  <a:lnTo>
                    <a:pt x="567095" y="233398"/>
                  </a:lnTo>
                </a:path>
              </a:pathLst>
            </a:custGeom>
            <a:ln w="25074" cap="flat">
              <a:solidFill>
                <a:schemeClr val="bg2"/>
              </a:solidFill>
              <a:prstDash val="solid"/>
              <a:miter/>
            </a:ln>
          </p:spPr>
          <p:txBody>
            <a:bodyPr rtlCol="0" anchor="ctr"/>
            <a:lstStyle/>
            <a:p>
              <a:endParaRPr lang="en-IL"/>
            </a:p>
          </p:txBody>
        </p:sp>
        <p:sp>
          <p:nvSpPr>
            <p:cNvPr id="17" name="גרפיקה 11">
              <a:extLst>
                <a:ext uri="{FF2B5EF4-FFF2-40B4-BE49-F238E27FC236}">
                  <a16:creationId xmlns:a16="http://schemas.microsoft.com/office/drawing/2014/main" id="{015A9519-0AFA-49AE-BF85-75F70FCD7643}"/>
                </a:ext>
              </a:extLst>
            </p:cNvPr>
            <p:cNvSpPr/>
            <p:nvPr/>
          </p:nvSpPr>
          <p:spPr>
            <a:xfrm>
              <a:off x="7230149" y="1284853"/>
              <a:ext cx="144454" cy="107236"/>
            </a:xfrm>
            <a:custGeom>
              <a:avLst/>
              <a:gdLst>
                <a:gd name="connsiteX0" fmla="*/ 144455 w 144454"/>
                <a:gd name="connsiteY0" fmla="*/ 0 h 107236"/>
                <a:gd name="connsiteX1" fmla="*/ 0 w 144454"/>
                <a:gd name="connsiteY1" fmla="*/ 107237 h 107236"/>
              </a:gdLst>
              <a:ahLst/>
              <a:cxnLst>
                <a:cxn ang="0">
                  <a:pos x="connsiteX0" y="connsiteY0"/>
                </a:cxn>
                <a:cxn ang="0">
                  <a:pos x="connsiteX1" y="connsiteY1"/>
                </a:cxn>
              </a:cxnLst>
              <a:rect l="l" t="t" r="r" b="b"/>
              <a:pathLst>
                <a:path w="144454" h="107236">
                  <a:moveTo>
                    <a:pt x="144455" y="0"/>
                  </a:moveTo>
                  <a:lnTo>
                    <a:pt x="0" y="107237"/>
                  </a:lnTo>
                </a:path>
              </a:pathLst>
            </a:custGeom>
            <a:ln w="25074" cap="flat">
              <a:solidFill>
                <a:schemeClr val="bg2"/>
              </a:solidFill>
              <a:prstDash val="solid"/>
              <a:miter/>
            </a:ln>
          </p:spPr>
          <p:txBody>
            <a:bodyPr rtlCol="0" anchor="ctr"/>
            <a:lstStyle/>
            <a:p>
              <a:endParaRPr lang="en-IL"/>
            </a:p>
          </p:txBody>
        </p:sp>
        <p:sp>
          <p:nvSpPr>
            <p:cNvPr id="18" name="גרפיקה 11">
              <a:extLst>
                <a:ext uri="{FF2B5EF4-FFF2-40B4-BE49-F238E27FC236}">
                  <a16:creationId xmlns:a16="http://schemas.microsoft.com/office/drawing/2014/main" id="{4A73BC16-BC22-4951-A6AD-293A22CA306D}"/>
                </a:ext>
              </a:extLst>
            </p:cNvPr>
            <p:cNvSpPr/>
            <p:nvPr/>
          </p:nvSpPr>
          <p:spPr>
            <a:xfrm>
              <a:off x="7183469" y="1202217"/>
              <a:ext cx="46679" cy="189872"/>
            </a:xfrm>
            <a:custGeom>
              <a:avLst/>
              <a:gdLst>
                <a:gd name="connsiteX0" fmla="*/ 0 w 46679"/>
                <a:gd name="connsiteY0" fmla="*/ 0 h 189872"/>
                <a:gd name="connsiteX1" fmla="*/ 46680 w 46679"/>
                <a:gd name="connsiteY1" fmla="*/ 189873 h 189872"/>
              </a:gdLst>
              <a:ahLst/>
              <a:cxnLst>
                <a:cxn ang="0">
                  <a:pos x="connsiteX0" y="connsiteY0"/>
                </a:cxn>
                <a:cxn ang="0">
                  <a:pos x="connsiteX1" y="connsiteY1"/>
                </a:cxn>
              </a:cxnLst>
              <a:rect l="l" t="t" r="r" b="b"/>
              <a:pathLst>
                <a:path w="46679" h="189872">
                  <a:moveTo>
                    <a:pt x="0" y="0"/>
                  </a:moveTo>
                  <a:lnTo>
                    <a:pt x="46680" y="189873"/>
                  </a:lnTo>
                </a:path>
              </a:pathLst>
            </a:custGeom>
            <a:ln w="25074" cap="flat">
              <a:solidFill>
                <a:schemeClr val="bg2"/>
              </a:solidFill>
              <a:prstDash val="solid"/>
              <a:miter/>
            </a:ln>
          </p:spPr>
          <p:txBody>
            <a:bodyPr rtlCol="0" anchor="ctr"/>
            <a:lstStyle/>
            <a:p>
              <a:endParaRPr lang="en-IL"/>
            </a:p>
          </p:txBody>
        </p:sp>
        <p:sp>
          <p:nvSpPr>
            <p:cNvPr id="19" name="גרפיקה 11">
              <a:extLst>
                <a:ext uri="{FF2B5EF4-FFF2-40B4-BE49-F238E27FC236}">
                  <a16:creationId xmlns:a16="http://schemas.microsoft.com/office/drawing/2014/main" id="{706AE8E2-D369-4F92-B28E-D1596861D3A4}"/>
                </a:ext>
              </a:extLst>
            </p:cNvPr>
            <p:cNvSpPr/>
            <p:nvPr/>
          </p:nvSpPr>
          <p:spPr>
            <a:xfrm>
              <a:off x="7017567" y="1202217"/>
              <a:ext cx="165901" cy="102821"/>
            </a:xfrm>
            <a:custGeom>
              <a:avLst/>
              <a:gdLst>
                <a:gd name="connsiteX0" fmla="*/ 0 w 165901"/>
                <a:gd name="connsiteY0" fmla="*/ 102821 h 102821"/>
                <a:gd name="connsiteX1" fmla="*/ 165902 w 165901"/>
                <a:gd name="connsiteY1" fmla="*/ 0 h 102821"/>
              </a:gdLst>
              <a:ahLst/>
              <a:cxnLst>
                <a:cxn ang="0">
                  <a:pos x="connsiteX0" y="connsiteY0"/>
                </a:cxn>
                <a:cxn ang="0">
                  <a:pos x="connsiteX1" y="connsiteY1"/>
                </a:cxn>
              </a:cxnLst>
              <a:rect l="l" t="t" r="r" b="b"/>
              <a:pathLst>
                <a:path w="165901" h="102821">
                  <a:moveTo>
                    <a:pt x="0" y="102821"/>
                  </a:moveTo>
                  <a:lnTo>
                    <a:pt x="165902" y="0"/>
                  </a:lnTo>
                </a:path>
              </a:pathLst>
            </a:custGeom>
            <a:ln w="25074" cap="flat">
              <a:solidFill>
                <a:schemeClr val="bg2"/>
              </a:solidFill>
              <a:prstDash val="solid"/>
              <a:miter/>
            </a:ln>
          </p:spPr>
          <p:txBody>
            <a:bodyPr rtlCol="0" anchor="ctr"/>
            <a:lstStyle/>
            <a:p>
              <a:endParaRPr lang="en-IL"/>
            </a:p>
          </p:txBody>
        </p:sp>
        <p:sp>
          <p:nvSpPr>
            <p:cNvPr id="20" name="גרפיקה 11">
              <a:extLst>
                <a:ext uri="{FF2B5EF4-FFF2-40B4-BE49-F238E27FC236}">
                  <a16:creationId xmlns:a16="http://schemas.microsoft.com/office/drawing/2014/main" id="{42D55691-05A5-4F8C-99DB-36A9C5B82FE3}"/>
                </a:ext>
              </a:extLst>
            </p:cNvPr>
            <p:cNvSpPr/>
            <p:nvPr/>
          </p:nvSpPr>
          <p:spPr>
            <a:xfrm>
              <a:off x="6986658" y="1125259"/>
              <a:ext cx="30909" cy="179779"/>
            </a:xfrm>
            <a:custGeom>
              <a:avLst/>
              <a:gdLst>
                <a:gd name="connsiteX0" fmla="*/ 0 w 30909"/>
                <a:gd name="connsiteY0" fmla="*/ 0 h 179779"/>
                <a:gd name="connsiteX1" fmla="*/ 30909 w 30909"/>
                <a:gd name="connsiteY1" fmla="*/ 179780 h 179779"/>
              </a:gdLst>
              <a:ahLst/>
              <a:cxnLst>
                <a:cxn ang="0">
                  <a:pos x="connsiteX0" y="connsiteY0"/>
                </a:cxn>
                <a:cxn ang="0">
                  <a:pos x="connsiteX1" y="connsiteY1"/>
                </a:cxn>
              </a:cxnLst>
              <a:rect l="l" t="t" r="r" b="b"/>
              <a:pathLst>
                <a:path w="30909" h="179779">
                  <a:moveTo>
                    <a:pt x="0" y="0"/>
                  </a:moveTo>
                  <a:lnTo>
                    <a:pt x="30909" y="179780"/>
                  </a:lnTo>
                </a:path>
              </a:pathLst>
            </a:custGeom>
            <a:ln w="25074" cap="flat">
              <a:solidFill>
                <a:schemeClr val="bg2"/>
              </a:solidFill>
              <a:prstDash val="solid"/>
              <a:miter/>
            </a:ln>
          </p:spPr>
          <p:txBody>
            <a:bodyPr rtlCol="0" anchor="ctr"/>
            <a:lstStyle/>
            <a:p>
              <a:endParaRPr lang="en-IL"/>
            </a:p>
          </p:txBody>
        </p:sp>
        <p:sp>
          <p:nvSpPr>
            <p:cNvPr id="21" name="גרפיקה 11">
              <a:extLst>
                <a:ext uri="{FF2B5EF4-FFF2-40B4-BE49-F238E27FC236}">
                  <a16:creationId xmlns:a16="http://schemas.microsoft.com/office/drawing/2014/main" id="{B6984982-5F6B-4368-8895-E67492532549}"/>
                </a:ext>
              </a:extLst>
            </p:cNvPr>
            <p:cNvSpPr/>
            <p:nvPr/>
          </p:nvSpPr>
          <p:spPr>
            <a:xfrm>
              <a:off x="6963949" y="1305039"/>
              <a:ext cx="53618" cy="431471"/>
            </a:xfrm>
            <a:custGeom>
              <a:avLst/>
              <a:gdLst>
                <a:gd name="connsiteX0" fmla="*/ 0 w 53618"/>
                <a:gd name="connsiteY0" fmla="*/ 431471 h 431471"/>
                <a:gd name="connsiteX1" fmla="*/ 53619 w 53618"/>
                <a:gd name="connsiteY1" fmla="*/ 0 h 431471"/>
              </a:gdLst>
              <a:ahLst/>
              <a:cxnLst>
                <a:cxn ang="0">
                  <a:pos x="connsiteX0" y="connsiteY0"/>
                </a:cxn>
                <a:cxn ang="0">
                  <a:pos x="connsiteX1" y="connsiteY1"/>
                </a:cxn>
              </a:cxnLst>
              <a:rect l="l" t="t" r="r" b="b"/>
              <a:pathLst>
                <a:path w="53618" h="431471">
                  <a:moveTo>
                    <a:pt x="0" y="431471"/>
                  </a:moveTo>
                  <a:lnTo>
                    <a:pt x="53619" y="0"/>
                  </a:lnTo>
                </a:path>
              </a:pathLst>
            </a:custGeom>
            <a:ln w="25074" cap="flat">
              <a:solidFill>
                <a:schemeClr val="bg2"/>
              </a:solidFill>
              <a:prstDash val="solid"/>
              <a:miter/>
            </a:ln>
          </p:spPr>
          <p:txBody>
            <a:bodyPr rtlCol="0" anchor="ctr"/>
            <a:lstStyle/>
            <a:p>
              <a:endParaRPr lang="en-IL"/>
            </a:p>
          </p:txBody>
        </p:sp>
        <p:sp>
          <p:nvSpPr>
            <p:cNvPr id="23" name="גרפיקה 11">
              <a:extLst>
                <a:ext uri="{FF2B5EF4-FFF2-40B4-BE49-F238E27FC236}">
                  <a16:creationId xmlns:a16="http://schemas.microsoft.com/office/drawing/2014/main" id="{F7F11FA3-41CA-4D09-BB40-DD2A492C9664}"/>
                </a:ext>
              </a:extLst>
            </p:cNvPr>
            <p:cNvSpPr/>
            <p:nvPr/>
          </p:nvSpPr>
          <p:spPr>
            <a:xfrm>
              <a:off x="6963949" y="1392090"/>
              <a:ext cx="266200" cy="344419"/>
            </a:xfrm>
            <a:custGeom>
              <a:avLst/>
              <a:gdLst>
                <a:gd name="connsiteX0" fmla="*/ 266200 w 266200"/>
                <a:gd name="connsiteY0" fmla="*/ 0 h 344419"/>
                <a:gd name="connsiteX1" fmla="*/ 0 w 266200"/>
                <a:gd name="connsiteY1" fmla="*/ 344420 h 344419"/>
              </a:gdLst>
              <a:ahLst/>
              <a:cxnLst>
                <a:cxn ang="0">
                  <a:pos x="connsiteX0" y="connsiteY0"/>
                </a:cxn>
                <a:cxn ang="0">
                  <a:pos x="connsiteX1" y="connsiteY1"/>
                </a:cxn>
              </a:cxnLst>
              <a:rect l="l" t="t" r="r" b="b"/>
              <a:pathLst>
                <a:path w="266200" h="344419">
                  <a:moveTo>
                    <a:pt x="266200" y="0"/>
                  </a:moveTo>
                  <a:lnTo>
                    <a:pt x="0" y="344420"/>
                  </a:lnTo>
                </a:path>
              </a:pathLst>
            </a:custGeom>
            <a:ln w="25074" cap="flat">
              <a:solidFill>
                <a:schemeClr val="bg2"/>
              </a:solidFill>
              <a:prstDash val="solid"/>
              <a:miter/>
            </a:ln>
          </p:spPr>
          <p:txBody>
            <a:bodyPr rtlCol="0" anchor="ctr"/>
            <a:lstStyle/>
            <a:p>
              <a:endParaRPr lang="en-IL"/>
            </a:p>
          </p:txBody>
        </p:sp>
        <p:sp>
          <p:nvSpPr>
            <p:cNvPr id="24" name="גרפיקה 11">
              <a:extLst>
                <a:ext uri="{FF2B5EF4-FFF2-40B4-BE49-F238E27FC236}">
                  <a16:creationId xmlns:a16="http://schemas.microsoft.com/office/drawing/2014/main" id="{1E03C6A4-10FC-453E-B22D-27ECAF78CFF8}"/>
                </a:ext>
              </a:extLst>
            </p:cNvPr>
            <p:cNvSpPr/>
            <p:nvPr/>
          </p:nvSpPr>
          <p:spPr>
            <a:xfrm>
              <a:off x="7467332" y="1383890"/>
              <a:ext cx="75065" cy="11354"/>
            </a:xfrm>
            <a:custGeom>
              <a:avLst/>
              <a:gdLst>
                <a:gd name="connsiteX0" fmla="*/ 0 w 75065"/>
                <a:gd name="connsiteY0" fmla="*/ 0 h 11354"/>
                <a:gd name="connsiteX1" fmla="*/ 75066 w 75065"/>
                <a:gd name="connsiteY1" fmla="*/ 11354 h 11354"/>
              </a:gdLst>
              <a:ahLst/>
              <a:cxnLst>
                <a:cxn ang="0">
                  <a:pos x="connsiteX0" y="connsiteY0"/>
                </a:cxn>
                <a:cxn ang="0">
                  <a:pos x="connsiteX1" y="connsiteY1"/>
                </a:cxn>
              </a:cxnLst>
              <a:rect l="l" t="t" r="r" b="b"/>
              <a:pathLst>
                <a:path w="75065" h="11354">
                  <a:moveTo>
                    <a:pt x="0" y="0"/>
                  </a:moveTo>
                  <a:lnTo>
                    <a:pt x="75066" y="11354"/>
                  </a:lnTo>
                </a:path>
              </a:pathLst>
            </a:custGeom>
            <a:ln w="25074" cap="flat">
              <a:solidFill>
                <a:schemeClr val="bg2"/>
              </a:solidFill>
              <a:prstDash val="solid"/>
              <a:miter/>
            </a:ln>
          </p:spPr>
          <p:txBody>
            <a:bodyPr rtlCol="0" anchor="ctr"/>
            <a:lstStyle/>
            <a:p>
              <a:endParaRPr lang="en-IL"/>
            </a:p>
          </p:txBody>
        </p:sp>
        <p:sp>
          <p:nvSpPr>
            <p:cNvPr id="224" name="גרפיקה 11">
              <a:extLst>
                <a:ext uri="{FF2B5EF4-FFF2-40B4-BE49-F238E27FC236}">
                  <a16:creationId xmlns:a16="http://schemas.microsoft.com/office/drawing/2014/main" id="{DD7D9350-1699-456B-9CD2-E64C8889CF56}"/>
                </a:ext>
              </a:extLst>
            </p:cNvPr>
            <p:cNvSpPr/>
            <p:nvPr/>
          </p:nvSpPr>
          <p:spPr>
            <a:xfrm>
              <a:off x="7432007" y="1306931"/>
              <a:ext cx="129315" cy="22078"/>
            </a:xfrm>
            <a:custGeom>
              <a:avLst/>
              <a:gdLst>
                <a:gd name="connsiteX0" fmla="*/ 0 w 129315"/>
                <a:gd name="connsiteY0" fmla="*/ 22078 h 22078"/>
                <a:gd name="connsiteX1" fmla="*/ 129315 w 129315"/>
                <a:gd name="connsiteY1" fmla="*/ 0 h 22078"/>
              </a:gdLst>
              <a:ahLst/>
              <a:cxnLst>
                <a:cxn ang="0">
                  <a:pos x="connsiteX0" y="connsiteY0"/>
                </a:cxn>
                <a:cxn ang="0">
                  <a:pos x="connsiteX1" y="connsiteY1"/>
                </a:cxn>
              </a:cxnLst>
              <a:rect l="l" t="t" r="r" b="b"/>
              <a:pathLst>
                <a:path w="129315" h="22078">
                  <a:moveTo>
                    <a:pt x="0" y="22078"/>
                  </a:moveTo>
                  <a:lnTo>
                    <a:pt x="129315" y="0"/>
                  </a:lnTo>
                </a:path>
              </a:pathLst>
            </a:custGeom>
            <a:ln w="25074" cap="flat">
              <a:solidFill>
                <a:schemeClr val="bg2"/>
              </a:solidFill>
              <a:prstDash val="solid"/>
              <a:miter/>
            </a:ln>
          </p:spPr>
          <p:txBody>
            <a:bodyPr rtlCol="0" anchor="ctr"/>
            <a:lstStyle/>
            <a:p>
              <a:endParaRPr lang="en-IL"/>
            </a:p>
          </p:txBody>
        </p:sp>
        <p:sp>
          <p:nvSpPr>
            <p:cNvPr id="229" name="גרפיקה 11">
              <a:extLst>
                <a:ext uri="{FF2B5EF4-FFF2-40B4-BE49-F238E27FC236}">
                  <a16:creationId xmlns:a16="http://schemas.microsoft.com/office/drawing/2014/main" id="{03952396-B95F-4780-9C04-164E36185092}"/>
                </a:ext>
              </a:extLst>
            </p:cNvPr>
            <p:cNvSpPr/>
            <p:nvPr/>
          </p:nvSpPr>
          <p:spPr>
            <a:xfrm>
              <a:off x="7461024" y="1238173"/>
              <a:ext cx="21447" cy="34063"/>
            </a:xfrm>
            <a:custGeom>
              <a:avLst/>
              <a:gdLst>
                <a:gd name="connsiteX0" fmla="*/ 0 w 21447"/>
                <a:gd name="connsiteY0" fmla="*/ 34063 h 34063"/>
                <a:gd name="connsiteX1" fmla="*/ 21447 w 21447"/>
                <a:gd name="connsiteY1" fmla="*/ 0 h 34063"/>
              </a:gdLst>
              <a:ahLst/>
              <a:cxnLst>
                <a:cxn ang="0">
                  <a:pos x="connsiteX0" y="connsiteY0"/>
                </a:cxn>
                <a:cxn ang="0">
                  <a:pos x="connsiteX1" y="connsiteY1"/>
                </a:cxn>
              </a:cxnLst>
              <a:rect l="l" t="t" r="r" b="b"/>
              <a:pathLst>
                <a:path w="21447" h="34063">
                  <a:moveTo>
                    <a:pt x="0" y="34063"/>
                  </a:moveTo>
                  <a:lnTo>
                    <a:pt x="21447" y="0"/>
                  </a:lnTo>
                </a:path>
              </a:pathLst>
            </a:custGeom>
            <a:ln w="25074" cap="flat">
              <a:solidFill>
                <a:schemeClr val="bg2"/>
              </a:solidFill>
              <a:prstDash val="solid"/>
              <a:miter/>
            </a:ln>
          </p:spPr>
          <p:txBody>
            <a:bodyPr rtlCol="0" anchor="ctr"/>
            <a:lstStyle/>
            <a:p>
              <a:endParaRPr lang="en-IL"/>
            </a:p>
          </p:txBody>
        </p:sp>
        <p:sp>
          <p:nvSpPr>
            <p:cNvPr id="233" name="גרפיקה 11">
              <a:extLst>
                <a:ext uri="{FF2B5EF4-FFF2-40B4-BE49-F238E27FC236}">
                  <a16:creationId xmlns:a16="http://schemas.microsoft.com/office/drawing/2014/main" id="{3706C791-E2B1-4071-B3F2-F157798CC024}"/>
                </a:ext>
              </a:extLst>
            </p:cNvPr>
            <p:cNvSpPr/>
            <p:nvPr/>
          </p:nvSpPr>
          <p:spPr>
            <a:xfrm>
              <a:off x="6873744" y="1041993"/>
              <a:ext cx="61818" cy="46679"/>
            </a:xfrm>
            <a:custGeom>
              <a:avLst/>
              <a:gdLst>
                <a:gd name="connsiteX0" fmla="*/ 61819 w 61818"/>
                <a:gd name="connsiteY0" fmla="*/ 46680 h 46679"/>
                <a:gd name="connsiteX1" fmla="*/ 0 w 61818"/>
                <a:gd name="connsiteY1" fmla="*/ 0 h 46679"/>
              </a:gdLst>
              <a:ahLst/>
              <a:cxnLst>
                <a:cxn ang="0">
                  <a:pos x="connsiteX0" y="connsiteY0"/>
                </a:cxn>
                <a:cxn ang="0">
                  <a:pos x="connsiteX1" y="connsiteY1"/>
                </a:cxn>
              </a:cxnLst>
              <a:rect l="l" t="t" r="r" b="b"/>
              <a:pathLst>
                <a:path w="61818" h="46679">
                  <a:moveTo>
                    <a:pt x="61819" y="46680"/>
                  </a:moveTo>
                  <a:lnTo>
                    <a:pt x="0" y="0"/>
                  </a:lnTo>
                </a:path>
              </a:pathLst>
            </a:custGeom>
            <a:ln w="25074" cap="flat">
              <a:solidFill>
                <a:schemeClr val="bg2"/>
              </a:solidFill>
              <a:prstDash val="solid"/>
              <a:miter/>
            </a:ln>
          </p:spPr>
          <p:txBody>
            <a:bodyPr rtlCol="0" anchor="ctr"/>
            <a:lstStyle/>
            <a:p>
              <a:endParaRPr lang="en-IL"/>
            </a:p>
          </p:txBody>
        </p:sp>
        <p:sp>
          <p:nvSpPr>
            <p:cNvPr id="236" name="גרפיקה 11">
              <a:extLst>
                <a:ext uri="{FF2B5EF4-FFF2-40B4-BE49-F238E27FC236}">
                  <a16:creationId xmlns:a16="http://schemas.microsoft.com/office/drawing/2014/main" id="{627E054C-C7BD-4E14-B2E3-5227A4288E98}"/>
                </a:ext>
              </a:extLst>
            </p:cNvPr>
            <p:cNvSpPr/>
            <p:nvPr/>
          </p:nvSpPr>
          <p:spPr>
            <a:xfrm>
              <a:off x="6968364" y="1029377"/>
              <a:ext cx="15770" cy="44787"/>
            </a:xfrm>
            <a:custGeom>
              <a:avLst/>
              <a:gdLst>
                <a:gd name="connsiteX0" fmla="*/ 15770 w 15770"/>
                <a:gd name="connsiteY0" fmla="*/ 44787 h 44787"/>
                <a:gd name="connsiteX1" fmla="*/ 0 w 15770"/>
                <a:gd name="connsiteY1" fmla="*/ 0 h 44787"/>
              </a:gdLst>
              <a:ahLst/>
              <a:cxnLst>
                <a:cxn ang="0">
                  <a:pos x="connsiteX0" y="connsiteY0"/>
                </a:cxn>
                <a:cxn ang="0">
                  <a:pos x="connsiteX1" y="connsiteY1"/>
                </a:cxn>
              </a:cxnLst>
              <a:rect l="l" t="t" r="r" b="b"/>
              <a:pathLst>
                <a:path w="15770" h="44787">
                  <a:moveTo>
                    <a:pt x="15770" y="44787"/>
                  </a:moveTo>
                  <a:lnTo>
                    <a:pt x="0" y="0"/>
                  </a:lnTo>
                </a:path>
              </a:pathLst>
            </a:custGeom>
            <a:ln w="25074" cap="flat">
              <a:solidFill>
                <a:schemeClr val="bg2"/>
              </a:solidFill>
              <a:prstDash val="solid"/>
              <a:miter/>
            </a:ln>
          </p:spPr>
          <p:txBody>
            <a:bodyPr rtlCol="0" anchor="ctr"/>
            <a:lstStyle/>
            <a:p>
              <a:endParaRPr lang="en-IL"/>
            </a:p>
          </p:txBody>
        </p:sp>
        <p:sp>
          <p:nvSpPr>
            <p:cNvPr id="237" name="גרפיקה 11">
              <a:extLst>
                <a:ext uri="{FF2B5EF4-FFF2-40B4-BE49-F238E27FC236}">
                  <a16:creationId xmlns:a16="http://schemas.microsoft.com/office/drawing/2014/main" id="{252A6D1D-16D7-498B-86E8-A42E71522311}"/>
                </a:ext>
              </a:extLst>
            </p:cNvPr>
            <p:cNvSpPr/>
            <p:nvPr/>
          </p:nvSpPr>
          <p:spPr>
            <a:xfrm>
              <a:off x="7041538" y="985220"/>
              <a:ext cx="34063" cy="100298"/>
            </a:xfrm>
            <a:custGeom>
              <a:avLst/>
              <a:gdLst>
                <a:gd name="connsiteX0" fmla="*/ 0 w 34063"/>
                <a:gd name="connsiteY0" fmla="*/ 100298 h 100298"/>
                <a:gd name="connsiteX1" fmla="*/ 34064 w 34063"/>
                <a:gd name="connsiteY1" fmla="*/ 0 h 100298"/>
              </a:gdLst>
              <a:ahLst/>
              <a:cxnLst>
                <a:cxn ang="0">
                  <a:pos x="connsiteX0" y="connsiteY0"/>
                </a:cxn>
                <a:cxn ang="0">
                  <a:pos x="connsiteX1" y="connsiteY1"/>
                </a:cxn>
              </a:cxnLst>
              <a:rect l="l" t="t" r="r" b="b"/>
              <a:pathLst>
                <a:path w="34063" h="100298">
                  <a:moveTo>
                    <a:pt x="0" y="100298"/>
                  </a:moveTo>
                  <a:lnTo>
                    <a:pt x="34064" y="0"/>
                  </a:lnTo>
                </a:path>
              </a:pathLst>
            </a:custGeom>
            <a:ln w="25074" cap="flat">
              <a:solidFill>
                <a:schemeClr val="bg2"/>
              </a:solidFill>
              <a:prstDash val="solid"/>
              <a:miter/>
            </a:ln>
          </p:spPr>
          <p:txBody>
            <a:bodyPr rtlCol="0" anchor="ctr"/>
            <a:lstStyle/>
            <a:p>
              <a:endParaRPr lang="en-IL"/>
            </a:p>
          </p:txBody>
        </p:sp>
      </p:grpSp>
      <p:grpSp>
        <p:nvGrpSpPr>
          <p:cNvPr id="238" name="קבוצה 237">
            <a:extLst>
              <a:ext uri="{FF2B5EF4-FFF2-40B4-BE49-F238E27FC236}">
                <a16:creationId xmlns:a16="http://schemas.microsoft.com/office/drawing/2014/main" id="{8E241F44-6BBE-4970-ADE0-17669CFE93F4}"/>
              </a:ext>
            </a:extLst>
          </p:cNvPr>
          <p:cNvGrpSpPr/>
          <p:nvPr/>
        </p:nvGrpSpPr>
        <p:grpSpPr>
          <a:xfrm>
            <a:off x="1695465" y="1143626"/>
            <a:ext cx="594855" cy="679924"/>
            <a:chOff x="1695465" y="1143626"/>
            <a:chExt cx="594855" cy="679924"/>
          </a:xfrm>
        </p:grpSpPr>
        <p:grpSp>
          <p:nvGrpSpPr>
            <p:cNvPr id="239" name="גרפיקה 184">
              <a:extLst>
                <a:ext uri="{FF2B5EF4-FFF2-40B4-BE49-F238E27FC236}">
                  <a16:creationId xmlns:a16="http://schemas.microsoft.com/office/drawing/2014/main" id="{8EAB7129-8EAC-4D2D-88BE-D7943CC48C9B}"/>
                </a:ext>
              </a:extLst>
            </p:cNvPr>
            <p:cNvGrpSpPr/>
            <p:nvPr/>
          </p:nvGrpSpPr>
          <p:grpSpPr>
            <a:xfrm>
              <a:off x="1841544" y="1143626"/>
              <a:ext cx="438241" cy="465860"/>
              <a:chOff x="1841544" y="1143626"/>
              <a:chExt cx="438241" cy="465860"/>
            </a:xfrm>
          </p:grpSpPr>
          <p:sp>
            <p:nvSpPr>
              <p:cNvPr id="278" name="גרפיקה 184">
                <a:extLst>
                  <a:ext uri="{FF2B5EF4-FFF2-40B4-BE49-F238E27FC236}">
                    <a16:creationId xmlns:a16="http://schemas.microsoft.com/office/drawing/2014/main" id="{D95DD8B3-9FDA-4013-9E19-FA509F7A40D7}"/>
                  </a:ext>
                </a:extLst>
              </p:cNvPr>
              <p:cNvSpPr/>
              <p:nvPr/>
            </p:nvSpPr>
            <p:spPr>
              <a:xfrm>
                <a:off x="1856237" y="1158864"/>
                <a:ext cx="411269" cy="435383"/>
              </a:xfrm>
              <a:custGeom>
                <a:avLst/>
                <a:gdLst>
                  <a:gd name="connsiteX0" fmla="*/ 217843 w 411269"/>
                  <a:gd name="connsiteY0" fmla="*/ 435384 h 435383"/>
                  <a:gd name="connsiteX1" fmla="*/ 72715 w 411269"/>
                  <a:gd name="connsiteY1" fmla="*/ 388943 h 435383"/>
                  <a:gd name="connsiteX2" fmla="*/ 53123 w 411269"/>
                  <a:gd name="connsiteY2" fmla="*/ 339599 h 435383"/>
                  <a:gd name="connsiteX3" fmla="*/ 52397 w 411269"/>
                  <a:gd name="connsiteY3" fmla="*/ 312751 h 435383"/>
                  <a:gd name="connsiteX4" fmla="*/ 44415 w 411269"/>
                  <a:gd name="connsiteY4" fmla="*/ 306220 h 435383"/>
                  <a:gd name="connsiteX5" fmla="*/ 40061 w 411269"/>
                  <a:gd name="connsiteY5" fmla="*/ 304769 h 435383"/>
                  <a:gd name="connsiteX6" fmla="*/ 24823 w 411269"/>
                  <a:gd name="connsiteY6" fmla="*/ 298964 h 435383"/>
                  <a:gd name="connsiteX7" fmla="*/ 877 w 411269"/>
                  <a:gd name="connsiteY7" fmla="*/ 265584 h 435383"/>
                  <a:gd name="connsiteX8" fmla="*/ 13213 w 411269"/>
                  <a:gd name="connsiteY8" fmla="*/ 218418 h 435383"/>
                  <a:gd name="connsiteX9" fmla="*/ 24823 w 411269"/>
                  <a:gd name="connsiteY9" fmla="*/ 208259 h 435383"/>
                  <a:gd name="connsiteX10" fmla="*/ 38610 w 411269"/>
                  <a:gd name="connsiteY10" fmla="*/ 175605 h 435383"/>
                  <a:gd name="connsiteX11" fmla="*/ 77069 w 411269"/>
                  <a:gd name="connsiteY11" fmla="*/ 54423 h 435383"/>
                  <a:gd name="connsiteX12" fmla="*/ 196799 w 411269"/>
                  <a:gd name="connsiteY12" fmla="*/ 0 h 435383"/>
                  <a:gd name="connsiteX13" fmla="*/ 242515 w 411269"/>
                  <a:gd name="connsiteY13" fmla="*/ 5079 h 435383"/>
                  <a:gd name="connsiteX14" fmla="*/ 262833 w 411269"/>
                  <a:gd name="connsiteY14" fmla="*/ 10885 h 435383"/>
                  <a:gd name="connsiteX15" fmla="*/ 271540 w 411269"/>
                  <a:gd name="connsiteY15" fmla="*/ 13787 h 435383"/>
                  <a:gd name="connsiteX16" fmla="*/ 346281 w 411269"/>
                  <a:gd name="connsiteY16" fmla="*/ 47167 h 435383"/>
                  <a:gd name="connsiteX17" fmla="*/ 410137 w 411269"/>
                  <a:gd name="connsiteY17" fmla="*/ 197374 h 435383"/>
                  <a:gd name="connsiteX18" fmla="*/ 374581 w 411269"/>
                  <a:gd name="connsiteY18" fmla="*/ 276469 h 435383"/>
                  <a:gd name="connsiteX19" fmla="*/ 367325 w 411269"/>
                  <a:gd name="connsiteY19" fmla="*/ 312025 h 435383"/>
                  <a:gd name="connsiteX20" fmla="*/ 349909 w 411269"/>
                  <a:gd name="connsiteY20" fmla="*/ 377333 h 435383"/>
                  <a:gd name="connsiteX21" fmla="*/ 320884 w 411269"/>
                  <a:gd name="connsiteY21" fmla="*/ 387492 h 435383"/>
                  <a:gd name="connsiteX22" fmla="*/ 309273 w 411269"/>
                  <a:gd name="connsiteY22" fmla="*/ 386040 h 435383"/>
                  <a:gd name="connsiteX23" fmla="*/ 295486 w 411269"/>
                  <a:gd name="connsiteY23" fmla="*/ 382412 h 435383"/>
                  <a:gd name="connsiteX24" fmla="*/ 294035 w 411269"/>
                  <a:gd name="connsiteY24" fmla="*/ 382412 h 435383"/>
                  <a:gd name="connsiteX25" fmla="*/ 290407 w 411269"/>
                  <a:gd name="connsiteY25" fmla="*/ 381686 h 435383"/>
                  <a:gd name="connsiteX26" fmla="*/ 283876 w 411269"/>
                  <a:gd name="connsiteY26" fmla="*/ 386040 h 435383"/>
                  <a:gd name="connsiteX27" fmla="*/ 268638 w 411269"/>
                  <a:gd name="connsiteY27" fmla="*/ 408535 h 435383"/>
                  <a:gd name="connsiteX28" fmla="*/ 227276 w 411269"/>
                  <a:gd name="connsiteY28" fmla="*/ 434658 h 435383"/>
                  <a:gd name="connsiteX29" fmla="*/ 217843 w 411269"/>
                  <a:gd name="connsiteY29" fmla="*/ 435384 h 435383"/>
                  <a:gd name="connsiteX30" fmla="*/ 190269 w 411269"/>
                  <a:gd name="connsiteY30" fmla="*/ 351210 h 435383"/>
                  <a:gd name="connsiteX31" fmla="*/ 190269 w 411269"/>
                  <a:gd name="connsiteY31" fmla="*/ 349033 h 435383"/>
                  <a:gd name="connsiteX32" fmla="*/ 183012 w 411269"/>
                  <a:gd name="connsiteY32" fmla="*/ 309122 h 435383"/>
                  <a:gd name="connsiteX33" fmla="*/ 178658 w 411269"/>
                  <a:gd name="connsiteY33" fmla="*/ 307671 h 435383"/>
                  <a:gd name="connsiteX34" fmla="*/ 149633 w 411269"/>
                  <a:gd name="connsiteY34" fmla="*/ 338874 h 435383"/>
                  <a:gd name="connsiteX35" fmla="*/ 151084 w 411269"/>
                  <a:gd name="connsiteY35" fmla="*/ 338874 h 435383"/>
                  <a:gd name="connsiteX36" fmla="*/ 155438 w 411269"/>
                  <a:gd name="connsiteY36" fmla="*/ 338148 h 435383"/>
                  <a:gd name="connsiteX37" fmla="*/ 166322 w 411269"/>
                  <a:gd name="connsiteY37" fmla="*/ 335971 h 435383"/>
                  <a:gd name="connsiteX38" fmla="*/ 186640 w 411269"/>
                  <a:gd name="connsiteY38" fmla="*/ 348307 h 435383"/>
                  <a:gd name="connsiteX39" fmla="*/ 189543 w 411269"/>
                  <a:gd name="connsiteY39" fmla="*/ 350484 h 435383"/>
                  <a:gd name="connsiteX40" fmla="*/ 190269 w 411269"/>
                  <a:gd name="connsiteY40" fmla="*/ 351210 h 43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1269" h="435383">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w="7199" cap="flat">
                <a:noFill/>
                <a:prstDash val="solid"/>
                <a:miter/>
              </a:ln>
            </p:spPr>
            <p:txBody>
              <a:bodyPr rtlCol="0" anchor="ctr"/>
              <a:lstStyle/>
              <a:p>
                <a:endParaRPr lang="en-IL"/>
              </a:p>
            </p:txBody>
          </p:sp>
          <p:sp>
            <p:nvSpPr>
              <p:cNvPr id="284" name="גרפיקה 184">
                <a:extLst>
                  <a:ext uri="{FF2B5EF4-FFF2-40B4-BE49-F238E27FC236}">
                    <a16:creationId xmlns:a16="http://schemas.microsoft.com/office/drawing/2014/main" id="{3E145067-B8E4-4931-A603-E3A1CBFF47FB}"/>
                  </a:ext>
                </a:extLst>
              </p:cNvPr>
              <p:cNvSpPr/>
              <p:nvPr/>
            </p:nvSpPr>
            <p:spPr>
              <a:xfrm>
                <a:off x="1841544" y="1143626"/>
                <a:ext cx="438241" cy="465860"/>
              </a:xfrm>
              <a:custGeom>
                <a:avLst/>
                <a:gdLst>
                  <a:gd name="connsiteX0" fmla="*/ 211493 w 438241"/>
                  <a:gd name="connsiteY0" fmla="*/ 29026 h 465860"/>
                  <a:gd name="connsiteX1" fmla="*/ 253580 w 438241"/>
                  <a:gd name="connsiteY1" fmla="*/ 34105 h 465860"/>
                  <a:gd name="connsiteX2" fmla="*/ 281154 w 438241"/>
                  <a:gd name="connsiteY2" fmla="*/ 42087 h 465860"/>
                  <a:gd name="connsiteX3" fmla="*/ 350815 w 438241"/>
                  <a:gd name="connsiteY3" fmla="*/ 73290 h 465860"/>
                  <a:gd name="connsiteX4" fmla="*/ 409592 w 438241"/>
                  <a:gd name="connsiteY4" fmla="*/ 210435 h 465860"/>
                  <a:gd name="connsiteX5" fmla="*/ 377664 w 438241"/>
                  <a:gd name="connsiteY5" fmla="*/ 280823 h 465860"/>
                  <a:gd name="connsiteX6" fmla="*/ 366780 w 438241"/>
                  <a:gd name="connsiteY6" fmla="*/ 330892 h 465860"/>
                  <a:gd name="connsiteX7" fmla="*/ 353718 w 438241"/>
                  <a:gd name="connsiteY7" fmla="*/ 380961 h 465860"/>
                  <a:gd name="connsiteX8" fmla="*/ 333400 w 438241"/>
                  <a:gd name="connsiteY8" fmla="*/ 387492 h 465860"/>
                  <a:gd name="connsiteX9" fmla="*/ 324692 w 438241"/>
                  <a:gd name="connsiteY9" fmla="*/ 386766 h 465860"/>
                  <a:gd name="connsiteX10" fmla="*/ 310905 w 438241"/>
                  <a:gd name="connsiteY10" fmla="*/ 383138 h 465860"/>
                  <a:gd name="connsiteX11" fmla="*/ 303649 w 438241"/>
                  <a:gd name="connsiteY11" fmla="*/ 381686 h 465860"/>
                  <a:gd name="connsiteX12" fmla="*/ 285508 w 438241"/>
                  <a:gd name="connsiteY12" fmla="*/ 391120 h 465860"/>
                  <a:gd name="connsiteX13" fmla="*/ 269544 w 438241"/>
                  <a:gd name="connsiteY13" fmla="*/ 415791 h 465860"/>
                  <a:gd name="connsiteX14" fmla="*/ 240518 w 438241"/>
                  <a:gd name="connsiteY14" fmla="*/ 433932 h 465860"/>
                  <a:gd name="connsiteX15" fmla="*/ 232536 w 438241"/>
                  <a:gd name="connsiteY15" fmla="*/ 433932 h 465860"/>
                  <a:gd name="connsiteX16" fmla="*/ 95390 w 438241"/>
                  <a:gd name="connsiteY16" fmla="*/ 389668 h 465860"/>
                  <a:gd name="connsiteX17" fmla="*/ 81603 w 438241"/>
                  <a:gd name="connsiteY17" fmla="*/ 353386 h 465860"/>
                  <a:gd name="connsiteX18" fmla="*/ 80878 w 438241"/>
                  <a:gd name="connsiteY18" fmla="*/ 322910 h 465860"/>
                  <a:gd name="connsiteX19" fmla="*/ 63462 w 438241"/>
                  <a:gd name="connsiteY19" fmla="*/ 304769 h 465860"/>
                  <a:gd name="connsiteX20" fmla="*/ 46047 w 438241"/>
                  <a:gd name="connsiteY20" fmla="*/ 297512 h 465860"/>
                  <a:gd name="connsiteX21" fmla="*/ 38790 w 438241"/>
                  <a:gd name="connsiteY21" fmla="*/ 239461 h 465860"/>
                  <a:gd name="connsiteX22" fmla="*/ 48224 w 438241"/>
                  <a:gd name="connsiteY22" fmla="*/ 230753 h 465860"/>
                  <a:gd name="connsiteX23" fmla="*/ 67090 w 438241"/>
                  <a:gd name="connsiteY23" fmla="*/ 185038 h 465860"/>
                  <a:gd name="connsiteX24" fmla="*/ 101921 w 438241"/>
                  <a:gd name="connsiteY24" fmla="*/ 75467 h 465860"/>
                  <a:gd name="connsiteX25" fmla="*/ 211493 w 438241"/>
                  <a:gd name="connsiteY25" fmla="*/ 29026 h 465860"/>
                  <a:gd name="connsiteX26" fmla="*/ 165777 w 438241"/>
                  <a:gd name="connsiteY26" fmla="*/ 368625 h 465860"/>
                  <a:gd name="connsiteX27" fmla="*/ 174485 w 438241"/>
                  <a:gd name="connsiteY27" fmla="*/ 367174 h 465860"/>
                  <a:gd name="connsiteX28" fmla="*/ 181741 w 438241"/>
                  <a:gd name="connsiteY28" fmla="*/ 365722 h 465860"/>
                  <a:gd name="connsiteX29" fmla="*/ 191175 w 438241"/>
                  <a:gd name="connsiteY29" fmla="*/ 372979 h 465860"/>
                  <a:gd name="connsiteX30" fmla="*/ 200608 w 438241"/>
                  <a:gd name="connsiteY30" fmla="*/ 380961 h 465860"/>
                  <a:gd name="connsiteX31" fmla="*/ 213670 w 438241"/>
                  <a:gd name="connsiteY31" fmla="*/ 379510 h 465860"/>
                  <a:gd name="connsiteX32" fmla="*/ 220926 w 438241"/>
                  <a:gd name="connsiteY32" fmla="*/ 362094 h 465860"/>
                  <a:gd name="connsiteX33" fmla="*/ 212944 w 438241"/>
                  <a:gd name="connsiteY33" fmla="*/ 319281 h 465860"/>
                  <a:gd name="connsiteX34" fmla="*/ 203511 w 438241"/>
                  <a:gd name="connsiteY34" fmla="*/ 309848 h 465860"/>
                  <a:gd name="connsiteX35" fmla="*/ 202785 w 438241"/>
                  <a:gd name="connsiteY35" fmla="*/ 309848 h 465860"/>
                  <a:gd name="connsiteX36" fmla="*/ 202785 w 438241"/>
                  <a:gd name="connsiteY36" fmla="*/ 309848 h 465860"/>
                  <a:gd name="connsiteX37" fmla="*/ 199882 w 438241"/>
                  <a:gd name="connsiteY37" fmla="*/ 309122 h 465860"/>
                  <a:gd name="connsiteX38" fmla="*/ 194077 w 438241"/>
                  <a:gd name="connsiteY38" fmla="*/ 306946 h 465860"/>
                  <a:gd name="connsiteX39" fmla="*/ 187547 w 438241"/>
                  <a:gd name="connsiteY39" fmla="*/ 309848 h 465860"/>
                  <a:gd name="connsiteX40" fmla="*/ 153441 w 438241"/>
                  <a:gd name="connsiteY40" fmla="*/ 345404 h 465860"/>
                  <a:gd name="connsiteX41" fmla="*/ 157070 w 438241"/>
                  <a:gd name="connsiteY41" fmla="*/ 364997 h 465860"/>
                  <a:gd name="connsiteX42" fmla="*/ 165777 w 438241"/>
                  <a:gd name="connsiteY42" fmla="*/ 368625 h 465860"/>
                  <a:gd name="connsiteX43" fmla="*/ 211493 w 438241"/>
                  <a:gd name="connsiteY43" fmla="*/ 0 h 465860"/>
                  <a:gd name="connsiteX44" fmla="*/ 211493 w 438241"/>
                  <a:gd name="connsiteY44" fmla="*/ 0 h 465860"/>
                  <a:gd name="connsiteX45" fmla="*/ 80878 w 438241"/>
                  <a:gd name="connsiteY45" fmla="*/ 59502 h 465860"/>
                  <a:gd name="connsiteX46" fmla="*/ 38790 w 438241"/>
                  <a:gd name="connsiteY46" fmla="*/ 193020 h 465860"/>
                  <a:gd name="connsiteX47" fmla="*/ 30083 w 438241"/>
                  <a:gd name="connsiteY47" fmla="*/ 211887 h 465860"/>
                  <a:gd name="connsiteX48" fmla="*/ 17021 w 438241"/>
                  <a:gd name="connsiteY48" fmla="*/ 224223 h 465860"/>
                  <a:gd name="connsiteX49" fmla="*/ 1057 w 438241"/>
                  <a:gd name="connsiteY49" fmla="*/ 283725 h 465860"/>
                  <a:gd name="connsiteX50" fmla="*/ 32260 w 438241"/>
                  <a:gd name="connsiteY50" fmla="*/ 327263 h 465860"/>
                  <a:gd name="connsiteX51" fmla="*/ 48949 w 438241"/>
                  <a:gd name="connsiteY51" fmla="*/ 334520 h 465860"/>
                  <a:gd name="connsiteX52" fmla="*/ 52578 w 438241"/>
                  <a:gd name="connsiteY52" fmla="*/ 335971 h 465860"/>
                  <a:gd name="connsiteX53" fmla="*/ 52578 w 438241"/>
                  <a:gd name="connsiteY53" fmla="*/ 354112 h 465860"/>
                  <a:gd name="connsiteX54" fmla="*/ 77975 w 438241"/>
                  <a:gd name="connsiteY54" fmla="*/ 416517 h 465860"/>
                  <a:gd name="connsiteX55" fmla="*/ 231811 w 438241"/>
                  <a:gd name="connsiteY55" fmla="*/ 465861 h 465860"/>
                  <a:gd name="connsiteX56" fmla="*/ 240518 w 438241"/>
                  <a:gd name="connsiteY56" fmla="*/ 465861 h 465860"/>
                  <a:gd name="connsiteX57" fmla="*/ 294216 w 438241"/>
                  <a:gd name="connsiteY57" fmla="*/ 431756 h 465860"/>
                  <a:gd name="connsiteX58" fmla="*/ 305826 w 438241"/>
                  <a:gd name="connsiteY58" fmla="*/ 413615 h 465860"/>
                  <a:gd name="connsiteX59" fmla="*/ 318887 w 438241"/>
                  <a:gd name="connsiteY59" fmla="*/ 416517 h 465860"/>
                  <a:gd name="connsiteX60" fmla="*/ 333400 w 438241"/>
                  <a:gd name="connsiteY60" fmla="*/ 417968 h 465860"/>
                  <a:gd name="connsiteX61" fmla="*/ 371859 w 438241"/>
                  <a:gd name="connsiteY61" fmla="*/ 404181 h 465860"/>
                  <a:gd name="connsiteX62" fmla="*/ 393628 w 438241"/>
                  <a:gd name="connsiteY62" fmla="*/ 322910 h 465860"/>
                  <a:gd name="connsiteX63" fmla="*/ 397982 w 438241"/>
                  <a:gd name="connsiteY63" fmla="*/ 301866 h 465860"/>
                  <a:gd name="connsiteX64" fmla="*/ 437167 w 438241"/>
                  <a:gd name="connsiteY64" fmla="*/ 214789 h 465860"/>
                  <a:gd name="connsiteX65" fmla="*/ 367505 w 438241"/>
                  <a:gd name="connsiteY65" fmla="*/ 51520 h 465860"/>
                  <a:gd name="connsiteX66" fmla="*/ 287685 w 438241"/>
                  <a:gd name="connsiteY66" fmla="*/ 15238 h 465860"/>
                  <a:gd name="connsiteX67" fmla="*/ 280428 w 438241"/>
                  <a:gd name="connsiteY67" fmla="*/ 13062 h 465860"/>
                  <a:gd name="connsiteX68" fmla="*/ 258659 w 438241"/>
                  <a:gd name="connsiteY68" fmla="*/ 6531 h 465860"/>
                  <a:gd name="connsiteX69" fmla="*/ 211493 w 438241"/>
                  <a:gd name="connsiteY69" fmla="*/ 0 h 465860"/>
                  <a:gd name="connsiteX70" fmla="*/ 211493 w 438241"/>
                  <a:gd name="connsiteY70" fmla="*/ 0 h 4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241" h="465860">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bg2"/>
              </a:solidFill>
              <a:ln w="7199" cap="flat">
                <a:noFill/>
                <a:prstDash val="solid"/>
                <a:miter/>
              </a:ln>
            </p:spPr>
            <p:txBody>
              <a:bodyPr rtlCol="0" anchor="ctr"/>
              <a:lstStyle/>
              <a:p>
                <a:endParaRPr lang="en-IL"/>
              </a:p>
            </p:txBody>
          </p:sp>
        </p:grpSp>
        <p:sp>
          <p:nvSpPr>
            <p:cNvPr id="241" name="גרפיקה 184">
              <a:extLst>
                <a:ext uri="{FF2B5EF4-FFF2-40B4-BE49-F238E27FC236}">
                  <a16:creationId xmlns:a16="http://schemas.microsoft.com/office/drawing/2014/main" id="{1309A839-7BFB-4C8D-B149-7569558EA2FE}"/>
                </a:ext>
              </a:extLst>
            </p:cNvPr>
            <p:cNvSpPr/>
            <p:nvPr/>
          </p:nvSpPr>
          <p:spPr>
            <a:xfrm>
              <a:off x="1695465" y="1411387"/>
              <a:ext cx="594855" cy="412163"/>
            </a:xfrm>
            <a:custGeom>
              <a:avLst/>
              <a:gdLst>
                <a:gd name="connsiteX0" fmla="*/ 475850 w 594855"/>
                <a:gd name="connsiteY0" fmla="*/ 412163 h 412163"/>
                <a:gd name="connsiteX1" fmla="*/ 436666 w 594855"/>
                <a:gd name="connsiteY1" fmla="*/ 391120 h 412163"/>
                <a:gd name="connsiteX2" fmla="*/ 430861 w 594855"/>
                <a:gd name="connsiteY2" fmla="*/ 380961 h 412163"/>
                <a:gd name="connsiteX3" fmla="*/ 386597 w 594855"/>
                <a:gd name="connsiteY3" fmla="*/ 330166 h 412163"/>
                <a:gd name="connsiteX4" fmla="*/ 343784 w 594855"/>
                <a:gd name="connsiteY4" fmla="*/ 296787 h 412163"/>
                <a:gd name="connsiteX5" fmla="*/ 282830 w 594855"/>
                <a:gd name="connsiteY5" fmla="*/ 248894 h 412163"/>
                <a:gd name="connsiteX6" fmla="*/ 282830 w 594855"/>
                <a:gd name="connsiteY6" fmla="*/ 248894 h 412163"/>
                <a:gd name="connsiteX7" fmla="*/ 212443 w 594855"/>
                <a:gd name="connsiteY7" fmla="*/ 254699 h 412163"/>
                <a:gd name="connsiteX8" fmla="*/ 135525 w 594855"/>
                <a:gd name="connsiteY8" fmla="*/ 260505 h 412163"/>
                <a:gd name="connsiteX9" fmla="*/ 82554 w 594855"/>
                <a:gd name="connsiteY9" fmla="*/ 278646 h 412163"/>
                <a:gd name="connsiteX10" fmla="*/ 57156 w 594855"/>
                <a:gd name="connsiteY10" fmla="*/ 285176 h 412163"/>
                <a:gd name="connsiteX11" fmla="*/ 20874 w 594855"/>
                <a:gd name="connsiteY11" fmla="*/ 264858 h 412163"/>
                <a:gd name="connsiteX12" fmla="*/ 11441 w 594855"/>
                <a:gd name="connsiteY12" fmla="*/ 231479 h 412163"/>
                <a:gd name="connsiteX13" fmla="*/ 7087 w 594855"/>
                <a:gd name="connsiteY13" fmla="*/ 214789 h 412163"/>
                <a:gd name="connsiteX14" fmla="*/ 10715 w 594855"/>
                <a:gd name="connsiteY14" fmla="*/ 166171 h 412163"/>
                <a:gd name="connsiteX15" fmla="*/ 44820 w 594855"/>
                <a:gd name="connsiteY15" fmla="*/ 149482 h 412163"/>
                <a:gd name="connsiteX16" fmla="*/ 58607 w 594855"/>
                <a:gd name="connsiteY16" fmla="*/ 151659 h 412163"/>
                <a:gd name="connsiteX17" fmla="*/ 86182 w 594855"/>
                <a:gd name="connsiteY17" fmla="*/ 163269 h 412163"/>
                <a:gd name="connsiteX18" fmla="*/ 155843 w 594855"/>
                <a:gd name="connsiteY18" fmla="*/ 179233 h 412163"/>
                <a:gd name="connsiteX19" fmla="*/ 168179 w 594855"/>
                <a:gd name="connsiteY19" fmla="*/ 179233 h 412163"/>
                <a:gd name="connsiteX20" fmla="*/ 188497 w 594855"/>
                <a:gd name="connsiteY20" fmla="*/ 178507 h 412163"/>
                <a:gd name="connsiteX21" fmla="*/ 174710 w 594855"/>
                <a:gd name="connsiteY21" fmla="*/ 169074 h 412163"/>
                <a:gd name="connsiteX22" fmla="*/ 121738 w 594855"/>
                <a:gd name="connsiteY22" fmla="*/ 134243 h 412163"/>
                <a:gd name="connsiteX23" fmla="*/ 97066 w 594855"/>
                <a:gd name="connsiteY23" fmla="*/ 124810 h 412163"/>
                <a:gd name="connsiteX24" fmla="*/ 83279 w 594855"/>
                <a:gd name="connsiteY24" fmla="*/ 120456 h 412163"/>
                <a:gd name="connsiteX25" fmla="*/ 45546 w 594855"/>
                <a:gd name="connsiteY25" fmla="*/ 93607 h 412163"/>
                <a:gd name="connsiteX26" fmla="*/ 39015 w 594855"/>
                <a:gd name="connsiteY26" fmla="*/ 60954 h 412163"/>
                <a:gd name="connsiteX27" fmla="*/ 57156 w 594855"/>
                <a:gd name="connsiteY27" fmla="*/ 32654 h 412163"/>
                <a:gd name="connsiteX28" fmla="*/ 71669 w 594855"/>
                <a:gd name="connsiteY28" fmla="*/ 28300 h 412163"/>
                <a:gd name="connsiteX29" fmla="*/ 81102 w 594855"/>
                <a:gd name="connsiteY29" fmla="*/ 22495 h 412163"/>
                <a:gd name="connsiteX30" fmla="*/ 91987 w 594855"/>
                <a:gd name="connsiteY30" fmla="*/ 9433 h 412163"/>
                <a:gd name="connsiteX31" fmla="*/ 115933 w 594855"/>
                <a:gd name="connsiteY31" fmla="*/ 0 h 412163"/>
                <a:gd name="connsiteX32" fmla="*/ 140605 w 594855"/>
                <a:gd name="connsiteY32" fmla="*/ 10159 h 412163"/>
                <a:gd name="connsiteX33" fmla="*/ 155118 w 594855"/>
                <a:gd name="connsiteY33" fmla="*/ 30477 h 412163"/>
                <a:gd name="connsiteX34" fmla="*/ 199382 w 594855"/>
                <a:gd name="connsiteY34" fmla="*/ 88528 h 412163"/>
                <a:gd name="connsiteX35" fmla="*/ 266866 w 594855"/>
                <a:gd name="connsiteY35" fmla="*/ 141500 h 412163"/>
                <a:gd name="connsiteX36" fmla="*/ 307502 w 594855"/>
                <a:gd name="connsiteY36" fmla="*/ 173428 h 412163"/>
                <a:gd name="connsiteX37" fmla="*/ 383694 w 594855"/>
                <a:gd name="connsiteY37" fmla="*/ 167623 h 412163"/>
                <a:gd name="connsiteX38" fmla="*/ 462063 w 594855"/>
                <a:gd name="connsiteY38" fmla="*/ 161818 h 412163"/>
                <a:gd name="connsiteX39" fmla="*/ 510681 w 594855"/>
                <a:gd name="connsiteY39" fmla="*/ 142225 h 412163"/>
                <a:gd name="connsiteX40" fmla="*/ 534627 w 594855"/>
                <a:gd name="connsiteY40" fmla="*/ 131341 h 412163"/>
                <a:gd name="connsiteX41" fmla="*/ 542609 w 594855"/>
                <a:gd name="connsiteY41" fmla="*/ 130615 h 412163"/>
                <a:gd name="connsiteX42" fmla="*/ 578165 w 594855"/>
                <a:gd name="connsiteY42" fmla="*/ 164720 h 412163"/>
                <a:gd name="connsiteX43" fmla="*/ 578165 w 594855"/>
                <a:gd name="connsiteY43" fmla="*/ 174154 h 412163"/>
                <a:gd name="connsiteX44" fmla="*/ 578165 w 594855"/>
                <a:gd name="connsiteY44" fmla="*/ 174879 h 412163"/>
                <a:gd name="connsiteX45" fmla="*/ 581794 w 594855"/>
                <a:gd name="connsiteY45" fmla="*/ 182861 h 412163"/>
                <a:gd name="connsiteX46" fmla="*/ 594855 w 594855"/>
                <a:gd name="connsiteY46" fmla="*/ 214064 h 412163"/>
                <a:gd name="connsiteX47" fmla="*/ 580342 w 594855"/>
                <a:gd name="connsiteY47" fmla="*/ 245266 h 412163"/>
                <a:gd name="connsiteX48" fmla="*/ 545512 w 594855"/>
                <a:gd name="connsiteY48" fmla="*/ 256876 h 412163"/>
                <a:gd name="connsiteX49" fmla="*/ 533901 w 594855"/>
                <a:gd name="connsiteY49" fmla="*/ 256151 h 412163"/>
                <a:gd name="connsiteX50" fmla="*/ 514309 w 594855"/>
                <a:gd name="connsiteY50" fmla="*/ 251797 h 412163"/>
                <a:gd name="connsiteX51" fmla="*/ 456258 w 594855"/>
                <a:gd name="connsiteY51" fmla="*/ 242364 h 412163"/>
                <a:gd name="connsiteX52" fmla="*/ 446825 w 594855"/>
                <a:gd name="connsiteY52" fmla="*/ 242364 h 412163"/>
                <a:gd name="connsiteX53" fmla="*/ 401835 w 594855"/>
                <a:gd name="connsiteY53" fmla="*/ 243815 h 412163"/>
                <a:gd name="connsiteX54" fmla="*/ 402561 w 594855"/>
                <a:gd name="connsiteY54" fmla="*/ 244541 h 412163"/>
                <a:gd name="connsiteX55" fmla="*/ 426507 w 594855"/>
                <a:gd name="connsiteY55" fmla="*/ 261956 h 412163"/>
                <a:gd name="connsiteX56" fmla="*/ 500522 w 594855"/>
                <a:gd name="connsiteY56" fmla="*/ 289530 h 412163"/>
                <a:gd name="connsiteX57" fmla="*/ 533176 w 594855"/>
                <a:gd name="connsiteY57" fmla="*/ 298964 h 412163"/>
                <a:gd name="connsiteX58" fmla="*/ 552768 w 594855"/>
                <a:gd name="connsiteY58" fmla="*/ 355563 h 412163"/>
                <a:gd name="connsiteX59" fmla="*/ 536804 w 594855"/>
                <a:gd name="connsiteY59" fmla="*/ 372253 h 412163"/>
                <a:gd name="connsiteX60" fmla="*/ 515035 w 594855"/>
                <a:gd name="connsiteY60" fmla="*/ 391845 h 412163"/>
                <a:gd name="connsiteX61" fmla="*/ 475850 w 594855"/>
                <a:gd name="connsiteY61" fmla="*/ 412163 h 41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4855" h="412163">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w="28575" cap="flat">
              <a:solidFill>
                <a:schemeClr val="bg2"/>
              </a:solidFill>
              <a:prstDash val="solid"/>
              <a:miter/>
            </a:ln>
          </p:spPr>
          <p:txBody>
            <a:bodyPr rtlCol="0" anchor="ctr"/>
            <a:lstStyle/>
            <a:p>
              <a:endParaRPr lang="en-IL"/>
            </a:p>
          </p:txBody>
        </p:sp>
        <p:grpSp>
          <p:nvGrpSpPr>
            <p:cNvPr id="250" name="גרפיקה 184">
              <a:extLst>
                <a:ext uri="{FF2B5EF4-FFF2-40B4-BE49-F238E27FC236}">
                  <a16:creationId xmlns:a16="http://schemas.microsoft.com/office/drawing/2014/main" id="{DF67408E-4308-4A21-AD7C-DEE714FA6CC1}"/>
                </a:ext>
              </a:extLst>
            </p:cNvPr>
            <p:cNvGrpSpPr/>
            <p:nvPr/>
          </p:nvGrpSpPr>
          <p:grpSpPr>
            <a:xfrm>
              <a:off x="1899429" y="1330841"/>
              <a:ext cx="133833" cy="113199"/>
              <a:chOff x="1899429" y="1330841"/>
              <a:chExt cx="133833" cy="113199"/>
            </a:xfrm>
          </p:grpSpPr>
          <p:sp>
            <p:nvSpPr>
              <p:cNvPr id="270" name="גרפיקה 184">
                <a:extLst>
                  <a:ext uri="{FF2B5EF4-FFF2-40B4-BE49-F238E27FC236}">
                    <a16:creationId xmlns:a16="http://schemas.microsoft.com/office/drawing/2014/main" id="{D56822C4-C052-46BA-AC10-BD483178E67C}"/>
                  </a:ext>
                </a:extLst>
              </p:cNvPr>
              <p:cNvSpPr/>
              <p:nvPr/>
            </p:nvSpPr>
            <p:spPr>
              <a:xfrm>
                <a:off x="1914331" y="1344628"/>
                <a:ext cx="104367" cy="84899"/>
              </a:xfrm>
              <a:custGeom>
                <a:avLst/>
                <a:gdLst>
                  <a:gd name="connsiteX0" fmla="*/ 58159 w 104367"/>
                  <a:gd name="connsiteY0" fmla="*/ 84900 h 84899"/>
                  <a:gd name="connsiteX1" fmla="*/ 9541 w 104367"/>
                  <a:gd name="connsiteY1" fmla="*/ 66033 h 84899"/>
                  <a:gd name="connsiteX2" fmla="*/ 108 w 104367"/>
                  <a:gd name="connsiteY2" fmla="*/ 39185 h 84899"/>
                  <a:gd name="connsiteX3" fmla="*/ 19700 w 104367"/>
                  <a:gd name="connsiteY3" fmla="*/ 4354 h 84899"/>
                  <a:gd name="connsiteX4" fmla="*/ 32036 w 104367"/>
                  <a:gd name="connsiteY4" fmla="*/ 0 h 84899"/>
                  <a:gd name="connsiteX5" fmla="*/ 36390 w 104367"/>
                  <a:gd name="connsiteY5" fmla="*/ 726 h 84899"/>
                  <a:gd name="connsiteX6" fmla="*/ 46549 w 104367"/>
                  <a:gd name="connsiteY6" fmla="*/ 2903 h 84899"/>
                  <a:gd name="connsiteX7" fmla="*/ 49452 w 104367"/>
                  <a:gd name="connsiteY7" fmla="*/ 3628 h 84899"/>
                  <a:gd name="connsiteX8" fmla="*/ 51629 w 104367"/>
                  <a:gd name="connsiteY8" fmla="*/ 4354 h 84899"/>
                  <a:gd name="connsiteX9" fmla="*/ 95167 w 104367"/>
                  <a:gd name="connsiteY9" fmla="*/ 26849 h 84899"/>
                  <a:gd name="connsiteX10" fmla="*/ 100972 w 104367"/>
                  <a:gd name="connsiteY10" fmla="*/ 58051 h 84899"/>
                  <a:gd name="connsiteX11" fmla="*/ 60336 w 104367"/>
                  <a:gd name="connsiteY11" fmla="*/ 84900 h 84899"/>
                  <a:gd name="connsiteX12" fmla="*/ 58159 w 104367"/>
                  <a:gd name="connsiteY12" fmla="*/ 84900 h 8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67" h="84899">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77" name="גרפיקה 184">
                <a:extLst>
                  <a:ext uri="{FF2B5EF4-FFF2-40B4-BE49-F238E27FC236}">
                    <a16:creationId xmlns:a16="http://schemas.microsoft.com/office/drawing/2014/main" id="{BA97962C-C010-4CDC-96DC-04B2392127BF}"/>
                  </a:ext>
                </a:extLst>
              </p:cNvPr>
              <p:cNvSpPr/>
              <p:nvPr/>
            </p:nvSpPr>
            <p:spPr>
              <a:xfrm>
                <a:off x="1899429" y="1330841"/>
                <a:ext cx="133833" cy="113199"/>
              </a:xfrm>
              <a:custGeom>
                <a:avLst/>
                <a:gdLst>
                  <a:gd name="connsiteX0" fmla="*/ 47664 w 133833"/>
                  <a:gd name="connsiteY0" fmla="*/ 29026 h 113199"/>
                  <a:gd name="connsiteX1" fmla="*/ 49841 w 133833"/>
                  <a:gd name="connsiteY1" fmla="*/ 29026 h 113199"/>
                  <a:gd name="connsiteX2" fmla="*/ 59274 w 133833"/>
                  <a:gd name="connsiteY2" fmla="*/ 31203 h 113199"/>
                  <a:gd name="connsiteX3" fmla="*/ 60725 w 133833"/>
                  <a:gd name="connsiteY3" fmla="*/ 31928 h 113199"/>
                  <a:gd name="connsiteX4" fmla="*/ 61451 w 133833"/>
                  <a:gd name="connsiteY4" fmla="*/ 32654 h 113199"/>
                  <a:gd name="connsiteX5" fmla="*/ 99910 w 133833"/>
                  <a:gd name="connsiteY5" fmla="*/ 52246 h 113199"/>
                  <a:gd name="connsiteX6" fmla="*/ 102087 w 133833"/>
                  <a:gd name="connsiteY6" fmla="*/ 66033 h 113199"/>
                  <a:gd name="connsiteX7" fmla="*/ 74513 w 133833"/>
                  <a:gd name="connsiteY7" fmla="*/ 84900 h 113199"/>
                  <a:gd name="connsiteX8" fmla="*/ 72336 w 133833"/>
                  <a:gd name="connsiteY8" fmla="*/ 84900 h 113199"/>
                  <a:gd name="connsiteX9" fmla="*/ 33151 w 133833"/>
                  <a:gd name="connsiteY9" fmla="*/ 71113 h 113199"/>
                  <a:gd name="connsiteX10" fmla="*/ 28072 w 133833"/>
                  <a:gd name="connsiteY10" fmla="*/ 56600 h 113199"/>
                  <a:gd name="connsiteX11" fmla="*/ 42585 w 133833"/>
                  <a:gd name="connsiteY11" fmla="*/ 31203 h 113199"/>
                  <a:gd name="connsiteX12" fmla="*/ 47664 w 133833"/>
                  <a:gd name="connsiteY12" fmla="*/ 29026 h 113199"/>
                  <a:gd name="connsiteX13" fmla="*/ 47664 w 133833"/>
                  <a:gd name="connsiteY13" fmla="*/ 0 h 113199"/>
                  <a:gd name="connsiteX14" fmla="*/ 25895 w 133833"/>
                  <a:gd name="connsiteY14" fmla="*/ 7256 h 113199"/>
                  <a:gd name="connsiteX15" fmla="*/ 497 w 133833"/>
                  <a:gd name="connsiteY15" fmla="*/ 51520 h 113199"/>
                  <a:gd name="connsiteX16" fmla="*/ 13559 w 133833"/>
                  <a:gd name="connsiteY16" fmla="*/ 89979 h 113199"/>
                  <a:gd name="connsiteX17" fmla="*/ 72336 w 133833"/>
                  <a:gd name="connsiteY17" fmla="*/ 113200 h 113199"/>
                  <a:gd name="connsiteX18" fmla="*/ 75238 w 133833"/>
                  <a:gd name="connsiteY18" fmla="*/ 113200 h 113199"/>
                  <a:gd name="connsiteX19" fmla="*/ 128936 w 133833"/>
                  <a:gd name="connsiteY19" fmla="*/ 78369 h 113199"/>
                  <a:gd name="connsiteX20" fmla="*/ 120228 w 133833"/>
                  <a:gd name="connsiteY20" fmla="*/ 30477 h 113199"/>
                  <a:gd name="connsiteX21" fmla="*/ 68708 w 133833"/>
                  <a:gd name="connsiteY21" fmla="*/ 3628 h 113199"/>
                  <a:gd name="connsiteX22" fmla="*/ 54195 w 133833"/>
                  <a:gd name="connsiteY22" fmla="*/ 726 h 113199"/>
                  <a:gd name="connsiteX23" fmla="*/ 47664 w 133833"/>
                  <a:gd name="connsiteY23" fmla="*/ 0 h 113199"/>
                  <a:gd name="connsiteX24" fmla="*/ 47664 w 133833"/>
                  <a:gd name="connsiteY24" fmla="*/ 0 h 11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33" h="113199">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bg2"/>
              </a:solidFill>
              <a:ln w="7199" cap="flat">
                <a:noFill/>
                <a:prstDash val="solid"/>
                <a:miter/>
              </a:ln>
            </p:spPr>
            <p:txBody>
              <a:bodyPr rtlCol="0" anchor="ctr"/>
              <a:lstStyle/>
              <a:p>
                <a:endParaRPr lang="en-IL"/>
              </a:p>
            </p:txBody>
          </p:sp>
        </p:grpSp>
        <p:grpSp>
          <p:nvGrpSpPr>
            <p:cNvPr id="251" name="גרפיקה 184">
              <a:extLst>
                <a:ext uri="{FF2B5EF4-FFF2-40B4-BE49-F238E27FC236}">
                  <a16:creationId xmlns:a16="http://schemas.microsoft.com/office/drawing/2014/main" id="{812E6BAD-47C5-4467-92DC-E249E760D1E5}"/>
                </a:ext>
              </a:extLst>
            </p:cNvPr>
            <p:cNvGrpSpPr/>
            <p:nvPr/>
          </p:nvGrpSpPr>
          <p:grpSpPr>
            <a:xfrm>
              <a:off x="2075367" y="1388892"/>
              <a:ext cx="129350" cy="111748"/>
              <a:chOff x="2075367" y="1388892"/>
              <a:chExt cx="129350" cy="111748"/>
            </a:xfrm>
          </p:grpSpPr>
          <p:sp>
            <p:nvSpPr>
              <p:cNvPr id="256" name="גרפיקה 184">
                <a:extLst>
                  <a:ext uri="{FF2B5EF4-FFF2-40B4-BE49-F238E27FC236}">
                    <a16:creationId xmlns:a16="http://schemas.microsoft.com/office/drawing/2014/main" id="{86D607B9-1972-4D19-8D36-A40D35AAEE08}"/>
                  </a:ext>
                </a:extLst>
              </p:cNvPr>
              <p:cNvSpPr/>
              <p:nvPr/>
            </p:nvSpPr>
            <p:spPr>
              <a:xfrm>
                <a:off x="2090210" y="1403404"/>
                <a:ext cx="100729" cy="82722"/>
              </a:xfrm>
              <a:custGeom>
                <a:avLst/>
                <a:gdLst>
                  <a:gd name="connsiteX0" fmla="*/ 60787 w 100729"/>
                  <a:gd name="connsiteY0" fmla="*/ 82723 h 82722"/>
                  <a:gd name="connsiteX1" fmla="*/ 31036 w 100729"/>
                  <a:gd name="connsiteY1" fmla="*/ 74741 h 82722"/>
                  <a:gd name="connsiteX2" fmla="*/ 5639 w 100729"/>
                  <a:gd name="connsiteY2" fmla="*/ 53697 h 82722"/>
                  <a:gd name="connsiteX3" fmla="*/ 4188 w 100729"/>
                  <a:gd name="connsiteY3" fmla="*/ 12336 h 82722"/>
                  <a:gd name="connsiteX4" fmla="*/ 25231 w 100729"/>
                  <a:gd name="connsiteY4" fmla="*/ 0 h 82722"/>
                  <a:gd name="connsiteX5" fmla="*/ 70221 w 100729"/>
                  <a:gd name="connsiteY5" fmla="*/ 5805 h 82722"/>
                  <a:gd name="connsiteX6" fmla="*/ 76026 w 100729"/>
                  <a:gd name="connsiteY6" fmla="*/ 7256 h 82722"/>
                  <a:gd name="connsiteX7" fmla="*/ 100698 w 100729"/>
                  <a:gd name="connsiteY7" fmla="*/ 39185 h 82722"/>
                  <a:gd name="connsiteX8" fmla="*/ 68770 w 100729"/>
                  <a:gd name="connsiteY8" fmla="*/ 81997 h 82722"/>
                  <a:gd name="connsiteX9" fmla="*/ 60787 w 100729"/>
                  <a:gd name="connsiteY9" fmla="*/ 82723 h 82722"/>
                  <a:gd name="connsiteX10" fmla="*/ 60787 w 100729"/>
                  <a:gd name="connsiteY10" fmla="*/ 82723 h 8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29" h="82722">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69" name="גרפיקה 184">
                <a:extLst>
                  <a:ext uri="{FF2B5EF4-FFF2-40B4-BE49-F238E27FC236}">
                    <a16:creationId xmlns:a16="http://schemas.microsoft.com/office/drawing/2014/main" id="{E87E2BBE-E42E-476A-9678-191FA9E02C78}"/>
                  </a:ext>
                </a:extLst>
              </p:cNvPr>
              <p:cNvSpPr/>
              <p:nvPr/>
            </p:nvSpPr>
            <p:spPr>
              <a:xfrm>
                <a:off x="2075367" y="1388892"/>
                <a:ext cx="129350" cy="111748"/>
              </a:xfrm>
              <a:custGeom>
                <a:avLst/>
                <a:gdLst>
                  <a:gd name="connsiteX0" fmla="*/ 40074 w 129350"/>
                  <a:gd name="connsiteY0" fmla="*/ 29026 h 111748"/>
                  <a:gd name="connsiteX1" fmla="*/ 40074 w 129350"/>
                  <a:gd name="connsiteY1" fmla="*/ 29026 h 111748"/>
                  <a:gd name="connsiteX2" fmla="*/ 81436 w 129350"/>
                  <a:gd name="connsiteY2" fmla="*/ 34105 h 111748"/>
                  <a:gd name="connsiteX3" fmla="*/ 82162 w 129350"/>
                  <a:gd name="connsiteY3" fmla="*/ 34105 h 111748"/>
                  <a:gd name="connsiteX4" fmla="*/ 83613 w 129350"/>
                  <a:gd name="connsiteY4" fmla="*/ 34831 h 111748"/>
                  <a:gd name="connsiteX5" fmla="*/ 86515 w 129350"/>
                  <a:gd name="connsiteY5" fmla="*/ 35556 h 111748"/>
                  <a:gd name="connsiteX6" fmla="*/ 100303 w 129350"/>
                  <a:gd name="connsiteY6" fmla="*/ 54423 h 111748"/>
                  <a:gd name="connsiteX7" fmla="*/ 80710 w 129350"/>
                  <a:gd name="connsiteY7" fmla="*/ 82723 h 111748"/>
                  <a:gd name="connsiteX8" fmla="*/ 74905 w 129350"/>
                  <a:gd name="connsiteY8" fmla="*/ 83449 h 111748"/>
                  <a:gd name="connsiteX9" fmla="*/ 51685 w 129350"/>
                  <a:gd name="connsiteY9" fmla="*/ 76918 h 111748"/>
                  <a:gd name="connsiteX10" fmla="*/ 32818 w 129350"/>
                  <a:gd name="connsiteY10" fmla="*/ 62405 h 111748"/>
                  <a:gd name="connsiteX11" fmla="*/ 31367 w 129350"/>
                  <a:gd name="connsiteY11" fmla="*/ 33379 h 111748"/>
                  <a:gd name="connsiteX12" fmla="*/ 40074 w 129350"/>
                  <a:gd name="connsiteY12" fmla="*/ 29026 h 111748"/>
                  <a:gd name="connsiteX13" fmla="*/ 40074 w 129350"/>
                  <a:gd name="connsiteY13" fmla="*/ 0 h 111748"/>
                  <a:gd name="connsiteX14" fmla="*/ 5244 w 129350"/>
                  <a:gd name="connsiteY14" fmla="*/ 21044 h 111748"/>
                  <a:gd name="connsiteX15" fmla="*/ 7421 w 129350"/>
                  <a:gd name="connsiteY15" fmla="*/ 74741 h 111748"/>
                  <a:gd name="connsiteX16" fmla="*/ 39349 w 129350"/>
                  <a:gd name="connsiteY16" fmla="*/ 102315 h 111748"/>
                  <a:gd name="connsiteX17" fmla="*/ 75631 w 129350"/>
                  <a:gd name="connsiteY17" fmla="*/ 111749 h 111748"/>
                  <a:gd name="connsiteX18" fmla="*/ 85790 w 129350"/>
                  <a:gd name="connsiteY18" fmla="*/ 111023 h 111748"/>
                  <a:gd name="connsiteX19" fmla="*/ 129328 w 129350"/>
                  <a:gd name="connsiteY19" fmla="*/ 53697 h 111748"/>
                  <a:gd name="connsiteX20" fmla="*/ 94497 w 129350"/>
                  <a:gd name="connsiteY20" fmla="*/ 7982 h 111748"/>
                  <a:gd name="connsiteX21" fmla="*/ 90144 w 129350"/>
                  <a:gd name="connsiteY21" fmla="*/ 6531 h 111748"/>
                  <a:gd name="connsiteX22" fmla="*/ 40074 w 129350"/>
                  <a:gd name="connsiteY22" fmla="*/ 0 h 111748"/>
                  <a:gd name="connsiteX23" fmla="*/ 40074 w 129350"/>
                  <a:gd name="connsiteY23" fmla="*/ 0 h 111748"/>
                  <a:gd name="connsiteX24" fmla="*/ 40074 w 129350"/>
                  <a:gd name="connsiteY24" fmla="*/ 0 h 11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350" h="111748">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bg2"/>
              </a:solidFill>
              <a:ln w="7199" cap="flat">
                <a:noFill/>
                <a:prstDash val="solid"/>
                <a:miter/>
              </a:ln>
            </p:spPr>
            <p:txBody>
              <a:bodyPr rtlCol="0" anchor="ctr"/>
              <a:lstStyle/>
              <a:p>
                <a:endParaRPr lang="en-IL"/>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3861600" y="748400"/>
            <a:ext cx="4490400" cy="11307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he-IL" sz="2900" dirty="0">
                <a:solidFill>
                  <a:schemeClr val="accent1"/>
                </a:solidFill>
              </a:rPr>
              <a:t>שאלה</a:t>
            </a:r>
            <a:r>
              <a:rPr lang="he-IL" sz="2900" dirty="0"/>
              <a:t>: למה צריך את זה?</a:t>
            </a:r>
          </a:p>
        </p:txBody>
      </p:sp>
      <p:sp>
        <p:nvSpPr>
          <p:cNvPr id="6" name="Text Placeholder 1">
            <a:extLst>
              <a:ext uri="{FF2B5EF4-FFF2-40B4-BE49-F238E27FC236}">
                <a16:creationId xmlns:a16="http://schemas.microsoft.com/office/drawing/2014/main" id="{C927B67E-6277-4316-8BA2-1F9C0C85821F}"/>
              </a:ext>
            </a:extLst>
          </p:cNvPr>
          <p:cNvSpPr>
            <a:spLocks noGrp="1"/>
          </p:cNvSpPr>
          <p:nvPr>
            <p:ph type="body" idx="1"/>
          </p:nvPr>
        </p:nvSpPr>
        <p:spPr>
          <a:xfrm>
            <a:off x="6106800" y="1661700"/>
            <a:ext cx="1882620" cy="2796000"/>
          </a:xfrm>
        </p:spPr>
        <p:txBody>
          <a:bodyPr anchor="t"/>
          <a:lstStyle/>
          <a:p>
            <a:pPr>
              <a:lnSpc>
                <a:spcPct val="150000"/>
              </a:lnSpc>
            </a:pPr>
            <a:r>
              <a:rPr lang="he-IL" sz="1600" dirty="0">
                <a:latin typeface="Arimo" panose="020B0604020202020204" charset="0"/>
                <a:ea typeface="Arimo" panose="020B0604020202020204" charset="0"/>
                <a:cs typeface="Arimo" panose="020B0604020202020204" charset="0"/>
              </a:rPr>
              <a:t>חוסך זמן</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dirty="0">
                <a:latin typeface="Arimo" panose="020B0604020202020204" charset="0"/>
                <a:ea typeface="Arimo" panose="020B0604020202020204" charset="0"/>
                <a:cs typeface="Arimo" panose="020B0604020202020204" charset="0"/>
              </a:rPr>
              <a:t>חוסך כסף</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dirty="0">
                <a:latin typeface="Arimo" panose="020B0604020202020204" charset="0"/>
                <a:ea typeface="Arimo" panose="020B0604020202020204" charset="0"/>
                <a:cs typeface="Arimo" panose="020B0604020202020204" charset="0"/>
              </a:rPr>
              <a:t>קל לתחזוקה</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dirty="0">
                <a:latin typeface="Arimo" panose="020B0604020202020204" charset="0"/>
                <a:ea typeface="Arimo" panose="020B0604020202020204" charset="0"/>
                <a:cs typeface="Arimo" panose="020B0604020202020204" charset="0"/>
              </a:rPr>
              <a:t>קל להרחבה</a:t>
            </a:r>
          </a:p>
        </p:txBody>
      </p:sp>
      <p:grpSp>
        <p:nvGrpSpPr>
          <p:cNvPr id="2" name="Group 1">
            <a:extLst>
              <a:ext uri="{FF2B5EF4-FFF2-40B4-BE49-F238E27FC236}">
                <a16:creationId xmlns:a16="http://schemas.microsoft.com/office/drawing/2014/main" id="{423E4F90-6365-48A8-9882-B1E2A86A4513}"/>
              </a:ext>
            </a:extLst>
          </p:cNvPr>
          <p:cNvGrpSpPr/>
          <p:nvPr/>
        </p:nvGrpSpPr>
        <p:grpSpPr>
          <a:xfrm>
            <a:off x="1000847" y="1425630"/>
            <a:ext cx="1951200" cy="1354891"/>
            <a:chOff x="1000847" y="1425630"/>
            <a:chExt cx="1951200" cy="1354891"/>
          </a:xfrm>
        </p:grpSpPr>
        <p:sp>
          <p:nvSpPr>
            <p:cNvPr id="8" name="Google Shape;352;p27">
              <a:extLst>
                <a:ext uri="{FF2B5EF4-FFF2-40B4-BE49-F238E27FC236}">
                  <a16:creationId xmlns:a16="http://schemas.microsoft.com/office/drawing/2014/main" id="{435BE1A4-3A53-4479-A7BC-2A5B1CF414AC}"/>
                </a:ext>
              </a:extLst>
            </p:cNvPr>
            <p:cNvSpPr/>
            <p:nvPr/>
          </p:nvSpPr>
          <p:spPr>
            <a:xfrm>
              <a:off x="1000847" y="1879100"/>
              <a:ext cx="1951200" cy="901421"/>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t" anchorCtr="0">
              <a:noAutofit/>
            </a:bodyPr>
            <a:lstStyle/>
            <a:p>
              <a:pPr lvl="0" algn="r" rtl="1"/>
              <a:r>
                <a:rPr lang="he-IL" sz="1300" b="1" dirty="0">
                  <a:solidFill>
                    <a:schemeClr val="dk1"/>
                  </a:solidFill>
                  <a:latin typeface="Arimo"/>
                  <a:ea typeface="Arimo"/>
                  <a:cs typeface="+mn-cs"/>
                  <a:sym typeface="Arimo"/>
                </a:rPr>
                <a:t>חוסך כסף</a:t>
              </a:r>
              <a:endParaRPr lang="en-US" sz="1300" dirty="0">
                <a:solidFill>
                  <a:schemeClr val="dk1"/>
                </a:solidFill>
                <a:latin typeface="Arimo"/>
                <a:ea typeface="Arimo"/>
                <a:cs typeface="+mn-cs"/>
                <a:sym typeface="Arimo"/>
              </a:endParaRPr>
            </a:p>
          </p:txBody>
        </p:sp>
        <p:grpSp>
          <p:nvGrpSpPr>
            <p:cNvPr id="9" name="קבוצה 21">
              <a:extLst>
                <a:ext uri="{FF2B5EF4-FFF2-40B4-BE49-F238E27FC236}">
                  <a16:creationId xmlns:a16="http://schemas.microsoft.com/office/drawing/2014/main" id="{11EDA121-CC99-4AD5-9AE0-A57DB8C6EDCC}"/>
                </a:ext>
              </a:extLst>
            </p:cNvPr>
            <p:cNvGrpSpPr/>
            <p:nvPr/>
          </p:nvGrpSpPr>
          <p:grpSpPr>
            <a:xfrm>
              <a:off x="1091480" y="1425630"/>
              <a:ext cx="589663" cy="633971"/>
              <a:chOff x="3697988" y="2123666"/>
              <a:chExt cx="623265" cy="670098"/>
            </a:xfrm>
          </p:grpSpPr>
          <p:sp>
            <p:nvSpPr>
              <p:cNvPr id="10" name="גרפיקה 305">
                <a:extLst>
                  <a:ext uri="{FF2B5EF4-FFF2-40B4-BE49-F238E27FC236}">
                    <a16:creationId xmlns:a16="http://schemas.microsoft.com/office/drawing/2014/main" id="{CF980176-0224-4656-80A8-4912D73A6109}"/>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11" name="גרפיקה 305">
                <a:extLst>
                  <a:ext uri="{FF2B5EF4-FFF2-40B4-BE49-F238E27FC236}">
                    <a16:creationId xmlns:a16="http://schemas.microsoft.com/office/drawing/2014/main" id="{C4B3C3DF-4ABE-4CB6-B489-AA2B6C6A7CC8}"/>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pic>
          <p:nvPicPr>
            <p:cNvPr id="1026" name="Picture 2" descr="Money Bag Emoji Icons PNG - Free PNG and Icons Downloads">
              <a:extLst>
                <a:ext uri="{FF2B5EF4-FFF2-40B4-BE49-F238E27FC236}">
                  <a16:creationId xmlns:a16="http://schemas.microsoft.com/office/drawing/2014/main" id="{F7BE6C68-417E-4C31-AFD1-9D736F4C7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904" y="2152609"/>
              <a:ext cx="505543" cy="5055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FC84B3E1-3AEA-460D-8F68-694CC31A803A}"/>
              </a:ext>
            </a:extLst>
          </p:cNvPr>
          <p:cNvGrpSpPr/>
          <p:nvPr/>
        </p:nvGrpSpPr>
        <p:grpSpPr>
          <a:xfrm>
            <a:off x="3535956" y="1425630"/>
            <a:ext cx="1950255" cy="1354891"/>
            <a:chOff x="3535956" y="1425630"/>
            <a:chExt cx="1950255" cy="1354891"/>
          </a:xfrm>
        </p:grpSpPr>
        <p:sp>
          <p:nvSpPr>
            <p:cNvPr id="7" name="Google Shape;351;p27">
              <a:extLst>
                <a:ext uri="{FF2B5EF4-FFF2-40B4-BE49-F238E27FC236}">
                  <a16:creationId xmlns:a16="http://schemas.microsoft.com/office/drawing/2014/main" id="{E8C91904-6D88-4073-AA0A-290357AD61EA}"/>
                </a:ext>
              </a:extLst>
            </p:cNvPr>
            <p:cNvSpPr/>
            <p:nvPr/>
          </p:nvSpPr>
          <p:spPr>
            <a:xfrm>
              <a:off x="3535956" y="1879100"/>
              <a:ext cx="1950255" cy="901421"/>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t" anchorCtr="0">
              <a:noAutofit/>
            </a:bodyPr>
            <a:lstStyle/>
            <a:p>
              <a:pPr lvl="0" algn="r" rtl="1"/>
              <a:r>
                <a:rPr lang="he-IL" sz="1300" b="1" dirty="0">
                  <a:solidFill>
                    <a:schemeClr val="dk1"/>
                  </a:solidFill>
                  <a:latin typeface="Arimo"/>
                  <a:ea typeface="Arimo"/>
                  <a:cs typeface="+mn-cs"/>
                  <a:sym typeface="Arimo"/>
                </a:rPr>
                <a:t>חוסך זמן</a:t>
              </a:r>
              <a:endParaRPr lang="he-IL" sz="1300" dirty="0">
                <a:solidFill>
                  <a:schemeClr val="dk1"/>
                </a:solidFill>
                <a:latin typeface="Arimo"/>
                <a:ea typeface="Arimo"/>
                <a:cs typeface="+mn-cs"/>
                <a:sym typeface="Arimo"/>
              </a:endParaRPr>
            </a:p>
          </p:txBody>
        </p:sp>
        <p:grpSp>
          <p:nvGrpSpPr>
            <p:cNvPr id="12" name="קבוצה 28">
              <a:extLst>
                <a:ext uri="{FF2B5EF4-FFF2-40B4-BE49-F238E27FC236}">
                  <a16:creationId xmlns:a16="http://schemas.microsoft.com/office/drawing/2014/main" id="{A47CE0F5-A47D-4C34-889E-C2FF50F0BC39}"/>
                </a:ext>
              </a:extLst>
            </p:cNvPr>
            <p:cNvGrpSpPr/>
            <p:nvPr/>
          </p:nvGrpSpPr>
          <p:grpSpPr>
            <a:xfrm>
              <a:off x="3628202" y="1425630"/>
              <a:ext cx="589663" cy="633971"/>
              <a:chOff x="3697988" y="2123666"/>
              <a:chExt cx="623265" cy="670098"/>
            </a:xfrm>
          </p:grpSpPr>
          <p:sp>
            <p:nvSpPr>
              <p:cNvPr id="13" name="גרפיקה 305">
                <a:extLst>
                  <a:ext uri="{FF2B5EF4-FFF2-40B4-BE49-F238E27FC236}">
                    <a16:creationId xmlns:a16="http://schemas.microsoft.com/office/drawing/2014/main" id="{F47279D8-1ABE-44F4-8B58-E6303E8B42E2}"/>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14" name="גרפיקה 305">
                <a:extLst>
                  <a:ext uri="{FF2B5EF4-FFF2-40B4-BE49-F238E27FC236}">
                    <a16:creationId xmlns:a16="http://schemas.microsoft.com/office/drawing/2014/main" id="{0D135102-C499-4290-B368-13384287A3E9}"/>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pic>
          <p:nvPicPr>
            <p:cNvPr id="1030" name="Picture 6">
              <a:extLst>
                <a:ext uri="{FF2B5EF4-FFF2-40B4-BE49-F238E27FC236}">
                  <a16:creationId xmlns:a16="http://schemas.microsoft.com/office/drawing/2014/main" id="{32A6B54A-9230-4966-B4BF-4CB6C8194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044" y="2053136"/>
              <a:ext cx="712649" cy="7126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85565D3-96DA-489F-82A2-64E518A0424A}"/>
              </a:ext>
            </a:extLst>
          </p:cNvPr>
          <p:cNvGrpSpPr/>
          <p:nvPr/>
        </p:nvGrpSpPr>
        <p:grpSpPr>
          <a:xfrm>
            <a:off x="3535956" y="2873529"/>
            <a:ext cx="1950255" cy="1354891"/>
            <a:chOff x="3535956" y="2873529"/>
            <a:chExt cx="1950255" cy="1354891"/>
          </a:xfrm>
        </p:grpSpPr>
        <p:sp>
          <p:nvSpPr>
            <p:cNvPr id="15" name="Google Shape;351;p27">
              <a:extLst>
                <a:ext uri="{FF2B5EF4-FFF2-40B4-BE49-F238E27FC236}">
                  <a16:creationId xmlns:a16="http://schemas.microsoft.com/office/drawing/2014/main" id="{DE5B6104-6553-4AC4-8884-95C804CF55BD}"/>
                </a:ext>
              </a:extLst>
            </p:cNvPr>
            <p:cNvSpPr/>
            <p:nvPr/>
          </p:nvSpPr>
          <p:spPr>
            <a:xfrm>
              <a:off x="3535956" y="3326999"/>
              <a:ext cx="1950255" cy="901421"/>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t" anchorCtr="0">
              <a:noAutofit/>
            </a:bodyPr>
            <a:lstStyle/>
            <a:p>
              <a:pPr lvl="0" algn="r" rtl="1"/>
              <a:r>
                <a:rPr lang="he-IL" sz="1300" b="1" dirty="0">
                  <a:solidFill>
                    <a:schemeClr val="dk1"/>
                  </a:solidFill>
                  <a:latin typeface="Arimo"/>
                  <a:ea typeface="Arimo"/>
                  <a:cs typeface="+mn-cs"/>
                  <a:sym typeface="Arimo"/>
                </a:rPr>
                <a:t>קל לתחזוקה</a:t>
              </a:r>
            </a:p>
          </p:txBody>
        </p:sp>
        <p:grpSp>
          <p:nvGrpSpPr>
            <p:cNvPr id="23" name="קבוצה 28">
              <a:extLst>
                <a:ext uri="{FF2B5EF4-FFF2-40B4-BE49-F238E27FC236}">
                  <a16:creationId xmlns:a16="http://schemas.microsoft.com/office/drawing/2014/main" id="{FC65236E-3F7A-4759-B012-737F63043C18}"/>
                </a:ext>
              </a:extLst>
            </p:cNvPr>
            <p:cNvGrpSpPr/>
            <p:nvPr/>
          </p:nvGrpSpPr>
          <p:grpSpPr>
            <a:xfrm>
              <a:off x="3628202" y="2873529"/>
              <a:ext cx="589663" cy="633971"/>
              <a:chOff x="3697988" y="2123666"/>
              <a:chExt cx="623265" cy="670098"/>
            </a:xfrm>
          </p:grpSpPr>
          <p:sp>
            <p:nvSpPr>
              <p:cNvPr id="24" name="גרפיקה 305">
                <a:extLst>
                  <a:ext uri="{FF2B5EF4-FFF2-40B4-BE49-F238E27FC236}">
                    <a16:creationId xmlns:a16="http://schemas.microsoft.com/office/drawing/2014/main" id="{7E4E78E5-B11F-4385-B96C-C78FBB1053C9}"/>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25" name="גרפיקה 305">
                <a:extLst>
                  <a:ext uri="{FF2B5EF4-FFF2-40B4-BE49-F238E27FC236}">
                    <a16:creationId xmlns:a16="http://schemas.microsoft.com/office/drawing/2014/main" id="{9247CE25-B928-4BCE-AAC1-0D571A15E70A}"/>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pic>
          <p:nvPicPr>
            <p:cNvPr id="1032" name="Picture 8" descr="Free Icon | Maintenance">
              <a:extLst>
                <a:ext uri="{FF2B5EF4-FFF2-40B4-BE49-F238E27FC236}">
                  <a16:creationId xmlns:a16="http://schemas.microsoft.com/office/drawing/2014/main" id="{972F6E98-1DE9-4E37-9741-05CD1D529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143" y="3591735"/>
              <a:ext cx="552450" cy="5524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42D8553-410E-4E81-9C5D-D2C784B41F32}"/>
              </a:ext>
            </a:extLst>
          </p:cNvPr>
          <p:cNvGrpSpPr/>
          <p:nvPr/>
        </p:nvGrpSpPr>
        <p:grpSpPr>
          <a:xfrm>
            <a:off x="1000847" y="2873529"/>
            <a:ext cx="1951200" cy="1354891"/>
            <a:chOff x="1000847" y="2873529"/>
            <a:chExt cx="1951200" cy="1354891"/>
          </a:xfrm>
        </p:grpSpPr>
        <p:sp>
          <p:nvSpPr>
            <p:cNvPr id="16" name="Google Shape;352;p27">
              <a:extLst>
                <a:ext uri="{FF2B5EF4-FFF2-40B4-BE49-F238E27FC236}">
                  <a16:creationId xmlns:a16="http://schemas.microsoft.com/office/drawing/2014/main" id="{C34E7901-66A2-4EDC-BE35-3E44FBEB0028}"/>
                </a:ext>
              </a:extLst>
            </p:cNvPr>
            <p:cNvSpPr/>
            <p:nvPr/>
          </p:nvSpPr>
          <p:spPr>
            <a:xfrm>
              <a:off x="1000847" y="3326999"/>
              <a:ext cx="1951200" cy="901421"/>
            </a:xfrm>
            <a:prstGeom prst="roundRect">
              <a:avLst>
                <a:gd name="adj" fmla="val 4864"/>
              </a:avLst>
            </a:prstGeom>
            <a:solidFill>
              <a:srgbClr val="FFFFFF"/>
            </a:solidFill>
            <a:ln w="19050" cap="flat" cmpd="sng">
              <a:solidFill>
                <a:schemeClr val="accent1"/>
              </a:solidFill>
              <a:prstDash val="solid"/>
              <a:round/>
              <a:headEnd type="none" w="sm" len="sm"/>
              <a:tailEnd type="none" w="sm" len="sm"/>
            </a:ln>
            <a:effectLst>
              <a:outerShdw dist="47625" dir="2760000" algn="bl" rotWithShape="0">
                <a:schemeClr val="accent1"/>
              </a:outerShdw>
            </a:effectLst>
          </p:spPr>
          <p:txBody>
            <a:bodyPr spcFirstLastPara="1" wrap="square" lIns="108000" tIns="162000" rIns="108000" bIns="91425" anchor="t" anchorCtr="0">
              <a:noAutofit/>
            </a:bodyPr>
            <a:lstStyle/>
            <a:p>
              <a:pPr lvl="0" algn="r" rtl="1"/>
              <a:r>
                <a:rPr lang="he-IL" sz="1300" b="1" dirty="0">
                  <a:solidFill>
                    <a:schemeClr val="dk1"/>
                  </a:solidFill>
                  <a:latin typeface="Arimo"/>
                  <a:ea typeface="Arimo"/>
                  <a:cs typeface="+mn-cs"/>
                  <a:sym typeface="Arimo"/>
                </a:rPr>
                <a:t>קל להרחבה</a:t>
              </a:r>
              <a:endParaRPr lang="en-US" sz="1300" dirty="0">
                <a:solidFill>
                  <a:schemeClr val="dk1"/>
                </a:solidFill>
                <a:latin typeface="Arimo"/>
                <a:ea typeface="Arimo"/>
                <a:cs typeface="+mn-cs"/>
                <a:sym typeface="Arimo"/>
              </a:endParaRPr>
            </a:p>
          </p:txBody>
        </p:sp>
        <p:grpSp>
          <p:nvGrpSpPr>
            <p:cNvPr id="20" name="קבוצה 21">
              <a:extLst>
                <a:ext uri="{FF2B5EF4-FFF2-40B4-BE49-F238E27FC236}">
                  <a16:creationId xmlns:a16="http://schemas.microsoft.com/office/drawing/2014/main" id="{1ECAB86C-F786-4583-B768-12E543E5F6E5}"/>
                </a:ext>
              </a:extLst>
            </p:cNvPr>
            <p:cNvGrpSpPr/>
            <p:nvPr/>
          </p:nvGrpSpPr>
          <p:grpSpPr>
            <a:xfrm>
              <a:off x="1091480" y="2873529"/>
              <a:ext cx="589663" cy="633971"/>
              <a:chOff x="3697988" y="2123666"/>
              <a:chExt cx="623265" cy="670098"/>
            </a:xfrm>
          </p:grpSpPr>
          <p:sp>
            <p:nvSpPr>
              <p:cNvPr id="21" name="גרפיקה 305">
                <a:extLst>
                  <a:ext uri="{FF2B5EF4-FFF2-40B4-BE49-F238E27FC236}">
                    <a16:creationId xmlns:a16="http://schemas.microsoft.com/office/drawing/2014/main" id="{5E0EB91D-FBD8-4938-88FA-92DB14AEA98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22" name="גרפיקה 305">
                <a:extLst>
                  <a:ext uri="{FF2B5EF4-FFF2-40B4-BE49-F238E27FC236}">
                    <a16:creationId xmlns:a16="http://schemas.microsoft.com/office/drawing/2014/main" id="{65663593-4059-4A69-8810-B03D8F409435}"/>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pic>
          <p:nvPicPr>
            <p:cNvPr id="1036" name="Picture 12" descr="Expand icon - Free download on Iconfinder">
              <a:extLst>
                <a:ext uri="{FF2B5EF4-FFF2-40B4-BE49-F238E27FC236}">
                  <a16:creationId xmlns:a16="http://schemas.microsoft.com/office/drawing/2014/main" id="{386C1271-81EB-43AC-B762-7118DC50A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0904" y="3599355"/>
              <a:ext cx="510540" cy="51054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303560"/>
            <a:ext cx="6918075" cy="3118200"/>
          </a:xfrm>
        </p:spPr>
        <p:txBody>
          <a:bodyPr anchor="t"/>
          <a:lstStyle/>
          <a:p>
            <a:pPr marL="0" indent="0">
              <a:buNone/>
            </a:pPr>
            <a:r>
              <a:rPr lang="he-IL" sz="1600" b="1" dirty="0">
                <a:solidFill>
                  <a:schemeClr val="tx1"/>
                </a:solidFill>
                <a:latin typeface="Arimo" panose="020B0604020202020204" charset="0"/>
                <a:ea typeface="Arimo" panose="020B0604020202020204" charset="0"/>
                <a:cs typeface="Arimo" panose="020B0604020202020204" charset="0"/>
              </a:rPr>
              <a:t>הנה כמה כלים שמאפשרים לנו לתכנן ולעצב את הפרויקטים שלנו:</a:t>
            </a:r>
            <a:br>
              <a:rPr lang="en-US" sz="1600" b="1" dirty="0">
                <a:solidFill>
                  <a:schemeClr val="tx1"/>
                </a:solidFill>
                <a:latin typeface="Arimo" panose="020B0604020202020204" charset="0"/>
                <a:ea typeface="Arimo" panose="020B0604020202020204" charset="0"/>
                <a:cs typeface="Arimo" panose="020B0604020202020204" charset="0"/>
              </a:rPr>
            </a:br>
            <a:endParaRPr lang="he-IL" sz="1600" b="1" dirty="0">
              <a:solidFill>
                <a:schemeClr val="tx1"/>
              </a:solidFill>
              <a:latin typeface="Arimo" panose="020B0604020202020204" charset="0"/>
              <a:ea typeface="Arimo" panose="020B0604020202020204" charset="0"/>
              <a:cs typeface="Arimo" panose="020B0604020202020204" charset="0"/>
            </a:endParaRPr>
          </a:p>
          <a:p>
            <a:pPr marL="0" indent="0">
              <a:buNone/>
            </a:pPr>
            <a:endParaRPr lang="he-IL" sz="1600" b="1" dirty="0">
              <a:solidFill>
                <a:schemeClr val="tx1"/>
              </a:solidFill>
              <a:latin typeface="Arimo" panose="020B0604020202020204" charset="0"/>
              <a:ea typeface="Arimo" panose="020B0604020202020204" charset="0"/>
              <a:cs typeface="Arimo" panose="020B0604020202020204" charset="0"/>
            </a:endParaRPr>
          </a:p>
          <a:p>
            <a:pPr marL="285750"/>
            <a:r>
              <a:rPr lang="en-US" sz="1600" b="1" dirty="0">
                <a:solidFill>
                  <a:schemeClr val="accent1"/>
                </a:solidFill>
                <a:latin typeface="Arimo" panose="020B0604020202020204" charset="0"/>
                <a:ea typeface="Arimo" panose="020B0604020202020204" charset="0"/>
                <a:cs typeface="Arimo" panose="020B0604020202020204" charset="0"/>
              </a:rPr>
              <a:t>High Level Design</a:t>
            </a:r>
            <a:br>
              <a:rPr lang="en-US" sz="1600" b="1" dirty="0">
                <a:solidFill>
                  <a:schemeClr val="tx1"/>
                </a:solidFill>
                <a:latin typeface="Arimo" panose="020B0604020202020204" charset="0"/>
                <a:ea typeface="Arimo" panose="020B0604020202020204" charset="0"/>
                <a:cs typeface="Arimo" panose="020B0604020202020204" charset="0"/>
              </a:rPr>
            </a:br>
            <a:endParaRPr lang="he-IL" sz="1600" b="1" dirty="0">
              <a:solidFill>
                <a:schemeClr val="tx1"/>
              </a:solidFill>
              <a:latin typeface="Arimo" panose="020B0604020202020204" charset="0"/>
              <a:ea typeface="Arimo" panose="020B0604020202020204" charset="0"/>
              <a:cs typeface="Arimo" panose="020B0604020202020204" charset="0"/>
            </a:endParaRPr>
          </a:p>
          <a:p>
            <a:pPr marL="0" indent="0">
              <a:buNone/>
            </a:pPr>
            <a:endParaRPr lang="he-IL" sz="1600" b="1" dirty="0">
              <a:solidFill>
                <a:schemeClr val="tx1"/>
              </a:solidFill>
              <a:latin typeface="Arimo" panose="020B0604020202020204" charset="0"/>
              <a:ea typeface="Arimo" panose="020B0604020202020204" charset="0"/>
              <a:cs typeface="Arimo" panose="020B0604020202020204" charset="0"/>
            </a:endParaRPr>
          </a:p>
          <a:p>
            <a:pPr marL="285750"/>
            <a:r>
              <a:rPr lang="he-IL" sz="1600" b="1" dirty="0">
                <a:solidFill>
                  <a:schemeClr val="accent2">
                    <a:lumMod val="75000"/>
                  </a:schemeClr>
                </a:solidFill>
                <a:latin typeface="Arimo" panose="020B0604020202020204" charset="0"/>
                <a:ea typeface="Arimo" panose="020B0604020202020204" charset="0"/>
                <a:cs typeface="Arimo" panose="020B0604020202020204" charset="0"/>
              </a:rPr>
              <a:t>דיאגרמת </a:t>
            </a:r>
            <a:r>
              <a:rPr lang="en-US" sz="1600" b="1" dirty="0">
                <a:solidFill>
                  <a:schemeClr val="accent2">
                    <a:lumMod val="75000"/>
                  </a:schemeClr>
                </a:solidFill>
                <a:latin typeface="Arimo" panose="020B0604020202020204" charset="0"/>
                <a:ea typeface="Arimo" panose="020B0604020202020204" charset="0"/>
                <a:cs typeface="Arimo" panose="020B0604020202020204" charset="0"/>
              </a:rPr>
              <a:t>UML</a:t>
            </a:r>
            <a:br>
              <a:rPr lang="en-US" sz="1600" b="1" dirty="0">
                <a:solidFill>
                  <a:schemeClr val="tx1"/>
                </a:solidFill>
                <a:latin typeface="Arimo" panose="020B0604020202020204" charset="0"/>
                <a:ea typeface="Arimo" panose="020B0604020202020204" charset="0"/>
                <a:cs typeface="Arimo" panose="020B0604020202020204" charset="0"/>
              </a:rPr>
            </a:br>
            <a:br>
              <a:rPr lang="en-US" sz="1600" b="1" dirty="0">
                <a:solidFill>
                  <a:schemeClr val="tx1"/>
                </a:solidFill>
                <a:latin typeface="Arimo" panose="020B0604020202020204" charset="0"/>
                <a:ea typeface="Arimo" panose="020B0604020202020204" charset="0"/>
                <a:cs typeface="Arimo" panose="020B0604020202020204" charset="0"/>
              </a:rPr>
            </a:br>
            <a:endParaRPr lang="he-IL" sz="1600" b="1" dirty="0">
              <a:solidFill>
                <a:schemeClr val="tx1"/>
              </a:solidFill>
              <a:latin typeface="Arimo" panose="020B0604020202020204" charset="0"/>
              <a:ea typeface="Arimo" panose="020B0604020202020204" charset="0"/>
              <a:cs typeface="Arimo" panose="020B0604020202020204" charset="0"/>
            </a:endParaRPr>
          </a:p>
          <a:p>
            <a:pPr marL="285750"/>
            <a:r>
              <a:rPr lang="he-IL" sz="1600" b="1" dirty="0">
                <a:solidFill>
                  <a:schemeClr val="bg2"/>
                </a:solidFill>
                <a:latin typeface="Arimo" panose="020B0604020202020204" charset="0"/>
                <a:ea typeface="Arimo" panose="020B0604020202020204" charset="0"/>
                <a:cs typeface="Arimo" panose="020B0604020202020204" charset="0"/>
              </a:rPr>
              <a:t>מסמכי עיצוב</a:t>
            </a:r>
            <a:endParaRPr lang="he-IL" sz="1600" dirty="0">
              <a:solidFill>
                <a:schemeClr val="bg2"/>
              </a:solidFill>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איך עושים את זה?</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052" name="Picture 4">
            <a:extLst>
              <a:ext uri="{FF2B5EF4-FFF2-40B4-BE49-F238E27FC236}">
                <a16:creationId xmlns:a16="http://schemas.microsoft.com/office/drawing/2014/main" id="{BD3ED52F-8C03-4AC7-8805-64E4AAACE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990" y="1607865"/>
            <a:ext cx="3128010" cy="312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4"/>
            <a:ext cx="9144000" cy="5138482"/>
          </a:xfrm>
          <a:prstGeom prst="rect">
            <a:avLst/>
          </a:prstGeom>
        </p:spPr>
      </p:pic>
      <p:sp>
        <p:nvSpPr>
          <p:cNvPr id="9" name="כותרת 1"/>
          <p:cNvSpPr>
            <a:spLocks noGrp="1"/>
          </p:cNvSpPr>
          <p:nvPr>
            <p:ph type="title"/>
          </p:nvPr>
        </p:nvSpPr>
        <p:spPr>
          <a:xfrm>
            <a:off x="888228" y="1924445"/>
            <a:ext cx="7886700" cy="984647"/>
          </a:xfrm>
        </p:spPr>
        <p:txBody>
          <a:bodyPr>
            <a:normAutofit/>
          </a:bodyPr>
          <a:lstStyle/>
          <a:p>
            <a:pPr algn="r"/>
            <a:r>
              <a:rPr lang="en-US" sz="4800" dirty="0">
                <a:solidFill>
                  <a:schemeClr val="bg1"/>
                </a:solidFill>
              </a:rPr>
              <a:t>High-Level Design</a:t>
            </a:r>
            <a:endParaRPr lang="he-IL" sz="4800" dirty="0">
              <a:solidFill>
                <a:schemeClr val="bg1"/>
              </a:solidFill>
            </a:endParaRPr>
          </a:p>
        </p:txBody>
      </p:sp>
      <p:sp>
        <p:nvSpPr>
          <p:cNvPr id="10" name="מציין מיקום טקסט 2"/>
          <p:cNvSpPr>
            <a:spLocks noGrp="1"/>
          </p:cNvSpPr>
          <p:nvPr>
            <p:ph type="body" idx="1"/>
          </p:nvPr>
        </p:nvSpPr>
        <p:spPr>
          <a:xfrm>
            <a:off x="850128" y="3072283"/>
            <a:ext cx="7886700" cy="617417"/>
          </a:xfrm>
        </p:spPr>
        <p:txBody>
          <a:bodyPr>
            <a:normAutofit/>
          </a:bodyPr>
          <a:lstStyle/>
          <a:p>
            <a:r>
              <a:rPr lang="he-IL" sz="2700" dirty="0">
                <a:solidFill>
                  <a:schemeClr val="bg1"/>
                </a:solidFill>
              </a:rPr>
              <a:t>מסתכלים על הפרויקט מלמעלה</a:t>
            </a:r>
          </a:p>
        </p:txBody>
      </p:sp>
      <p:grpSp>
        <p:nvGrpSpPr>
          <p:cNvPr id="13" name="קבוצה 12"/>
          <p:cNvGrpSpPr/>
          <p:nvPr/>
        </p:nvGrpSpPr>
        <p:grpSpPr>
          <a:xfrm>
            <a:off x="230261" y="220042"/>
            <a:ext cx="872979" cy="253112"/>
            <a:chOff x="5981700" y="549342"/>
            <a:chExt cx="1163972" cy="337482"/>
          </a:xfrm>
        </p:grpSpPr>
        <p:sp>
          <p:nvSpPr>
            <p:cNvPr id="14" name="אליפסה 13">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5" name="אליפסה 14">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6" name="אליפסה 15">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14682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559816"/>
            <a:ext cx="6918075" cy="3118200"/>
          </a:xfrm>
        </p:spPr>
        <p:txBody>
          <a:bodyPr anchor="t"/>
          <a:lstStyle/>
          <a:p>
            <a:pPr marL="133350" indent="0">
              <a:lnSpc>
                <a:spcPct val="150000"/>
              </a:lnSpc>
              <a:buNone/>
            </a:pPr>
            <a:r>
              <a:rPr lang="he-IL" sz="1800" b="1" dirty="0">
                <a:latin typeface="Arimo" panose="020B0604020202020204" charset="0"/>
                <a:ea typeface="Arimo" panose="020B0604020202020204" charset="0"/>
                <a:cs typeface="Arimo" panose="020B0604020202020204" charset="0"/>
              </a:rPr>
              <a:t>מה זה </a:t>
            </a:r>
            <a:r>
              <a:rPr lang="en-US" sz="1800" b="1" dirty="0">
                <a:latin typeface="Arimo" panose="020B0604020202020204" charset="0"/>
                <a:ea typeface="Arimo" panose="020B0604020202020204" charset="0"/>
                <a:cs typeface="Arimo" panose="020B0604020202020204" charset="0"/>
              </a:rPr>
              <a:t>high level design</a:t>
            </a:r>
            <a:r>
              <a:rPr lang="he-IL" sz="1800" b="1" dirty="0">
                <a:latin typeface="Arimo" panose="020B0604020202020204" charset="0"/>
                <a:ea typeface="Arimo" panose="020B0604020202020204" charset="0"/>
                <a:cs typeface="Arimo" panose="020B0604020202020204" charset="0"/>
              </a:rPr>
              <a:t>?</a:t>
            </a:r>
          </a:p>
          <a:p>
            <a:pPr marL="133350" indent="0">
              <a:lnSpc>
                <a:spcPct val="150000"/>
              </a:lnSpc>
              <a:buNone/>
            </a:pPr>
            <a:endParaRPr lang="he-IL" sz="1800" dirty="0">
              <a:latin typeface="Arimo" panose="020B0604020202020204" charset="0"/>
              <a:ea typeface="Arimo" panose="020B0604020202020204" charset="0"/>
              <a:cs typeface="Arimo" panose="020B0604020202020204" charset="0"/>
            </a:endParaRPr>
          </a:p>
          <a:p>
            <a:pPr>
              <a:lnSpc>
                <a:spcPct val="150000"/>
              </a:lnSpc>
            </a:pPr>
            <a:r>
              <a:rPr lang="he-IL" sz="1800" dirty="0">
                <a:latin typeface="Arimo" panose="020B0604020202020204" charset="0"/>
                <a:ea typeface="Arimo" panose="020B0604020202020204" charset="0"/>
                <a:cs typeface="Arimo" panose="020B0604020202020204" charset="0"/>
              </a:rPr>
              <a:t>סקירה כללית של המערכת</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a:lnSpc>
                <a:spcPct val="150000"/>
              </a:lnSpc>
            </a:pPr>
            <a:r>
              <a:rPr lang="he-IL" sz="1800" dirty="0">
                <a:latin typeface="Arimo" panose="020B0604020202020204" charset="0"/>
                <a:ea typeface="Arimo" panose="020B0604020202020204" charset="0"/>
                <a:cs typeface="Arimo" panose="020B0604020202020204" charset="0"/>
              </a:rPr>
              <a:t>תיאור הרכיבים העיקריים</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a:lnSpc>
                <a:spcPct val="150000"/>
              </a:lnSpc>
            </a:pPr>
            <a:r>
              <a:rPr lang="he-IL" sz="1800" dirty="0">
                <a:latin typeface="Arimo" panose="020B0604020202020204" charset="0"/>
                <a:ea typeface="Arimo" panose="020B0604020202020204" charset="0"/>
                <a:cs typeface="Arimo" panose="020B0604020202020204" charset="0"/>
              </a:rPr>
              <a:t>משתמשים בשפה כללית ולא טכנית</a:t>
            </a: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תכנון כללי של פרויקט</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2" name="תמונה 6">
            <a:extLst>
              <a:ext uri="{FF2B5EF4-FFF2-40B4-BE49-F238E27FC236}">
                <a16:creationId xmlns:a16="http://schemas.microsoft.com/office/drawing/2014/main" id="{7586E8CE-4579-4D3B-91A1-4210A482F4D1}"/>
              </a:ext>
            </a:extLst>
          </p:cNvPr>
          <p:cNvPicPr>
            <a:picLocks noChangeAspect="1"/>
          </p:cNvPicPr>
          <p:nvPr/>
        </p:nvPicPr>
        <p:blipFill rotWithShape="1">
          <a:blip r:embed="rId3">
            <a:extLst>
              <a:ext uri="{28A0092B-C50C-407E-A947-70E740481C1C}">
                <a14:useLocalDpi xmlns:a14="http://schemas.microsoft.com/office/drawing/2010/main" val="0"/>
              </a:ext>
            </a:extLst>
          </a:blip>
          <a:srcRect b="4321"/>
          <a:stretch/>
        </p:blipFill>
        <p:spPr>
          <a:xfrm>
            <a:off x="842771" y="3118916"/>
            <a:ext cx="3382899" cy="2024584"/>
          </a:xfrm>
          <a:prstGeom prst="rect">
            <a:avLst/>
          </a:prstGeom>
        </p:spPr>
      </p:pic>
    </p:spTree>
    <p:extLst>
      <p:ext uri="{BB962C8B-B14F-4D97-AF65-F5344CB8AC3E}">
        <p14:creationId xmlns:p14="http://schemas.microsoft.com/office/powerpoint/2010/main" val="41095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BB253-D437-419F-A6B7-F94C8C2E2460}"/>
              </a:ext>
            </a:extLst>
          </p:cNvPr>
          <p:cNvSpPr>
            <a:spLocks noGrp="1"/>
          </p:cNvSpPr>
          <p:nvPr>
            <p:ph type="title"/>
          </p:nvPr>
        </p:nvSpPr>
        <p:spPr/>
        <p:txBody>
          <a:bodyPr/>
          <a:lstStyle/>
          <a:p>
            <a:r>
              <a:rPr lang="he-IL" dirty="0"/>
              <a:t>דיאגרמות </a:t>
            </a:r>
            <a:r>
              <a:rPr lang="en-US" dirty="0"/>
              <a:t>UML</a:t>
            </a:r>
          </a:p>
        </p:txBody>
      </p:sp>
      <p:pic>
        <p:nvPicPr>
          <p:cNvPr id="4" name="תמונה 4">
            <a:extLst>
              <a:ext uri="{FF2B5EF4-FFF2-40B4-BE49-F238E27FC236}">
                <a16:creationId xmlns:a16="http://schemas.microsoft.com/office/drawing/2014/main" id="{FEB041AA-EA6D-4DDA-86FF-CC9DE6F87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944" y="1400175"/>
            <a:ext cx="4332112" cy="3241880"/>
          </a:xfrm>
          <a:prstGeom prst="rect">
            <a:avLst/>
          </a:prstGeom>
        </p:spPr>
      </p:pic>
    </p:spTree>
    <p:extLst>
      <p:ext uri="{BB962C8B-B14F-4D97-AF65-F5344CB8AC3E}">
        <p14:creationId xmlns:p14="http://schemas.microsoft.com/office/powerpoint/2010/main" val="117432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559816"/>
            <a:ext cx="6918075" cy="3118200"/>
          </a:xfrm>
        </p:spPr>
        <p:txBody>
          <a:bodyPr anchor="t"/>
          <a:lstStyle/>
          <a:p>
            <a:pPr>
              <a:lnSpc>
                <a:spcPct val="150000"/>
              </a:lnSpc>
            </a:pPr>
            <a:r>
              <a:rPr lang="he-IL" sz="1800" dirty="0">
                <a:latin typeface="Arimo" panose="020B0604020202020204" charset="0"/>
                <a:ea typeface="Arimo" panose="020B0604020202020204" charset="0"/>
                <a:cs typeface="Arimo" panose="020B0604020202020204" charset="0"/>
              </a:rPr>
              <a:t>דיאגרמת מחלקה</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a:lnSpc>
                <a:spcPct val="150000"/>
              </a:lnSpc>
            </a:pPr>
            <a:r>
              <a:rPr lang="he-IL" sz="1800" dirty="0">
                <a:latin typeface="Arimo" panose="020B0604020202020204" charset="0"/>
                <a:ea typeface="Arimo" panose="020B0604020202020204" charset="0"/>
                <a:cs typeface="Arimo" panose="020B0604020202020204" charset="0"/>
              </a:rPr>
              <a:t>תרשים סטטי </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r>
              <a:rPr lang="he-IL" sz="1800" dirty="0">
                <a:latin typeface="Arimo" panose="020B0604020202020204" charset="0"/>
                <a:ea typeface="Arimo" panose="020B0604020202020204" charset="0"/>
                <a:cs typeface="Arimo" panose="020B0604020202020204" charset="0"/>
              </a:rPr>
              <a:t>מתאר את מבנה המחלקות במערכת</a:t>
            </a:r>
          </a:p>
          <a:p>
            <a:pPr lvl="1" algn="r"/>
            <a:r>
              <a:rPr lang="he-IL" sz="1800" dirty="0">
                <a:latin typeface="Arimo" panose="020B0604020202020204" charset="0"/>
                <a:ea typeface="Arimo" panose="020B0604020202020204" charset="0"/>
                <a:cs typeface="Arimo" panose="020B0604020202020204" charset="0"/>
              </a:rPr>
              <a:t>תכונות של כל מחלקה</a:t>
            </a:r>
          </a:p>
          <a:p>
            <a:pPr lvl="1" algn="r"/>
            <a:r>
              <a:rPr lang="he-IL" sz="1800" dirty="0">
                <a:latin typeface="Arimo" panose="020B0604020202020204" charset="0"/>
                <a:ea typeface="Arimo" panose="020B0604020202020204" charset="0"/>
                <a:cs typeface="Arimo" panose="020B0604020202020204" charset="0"/>
              </a:rPr>
              <a:t>קשרים בין מחלקות</a:t>
            </a: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דיאגרמת מחלקות – </a:t>
            </a:r>
            <a:r>
              <a:rPr lang="en-US" dirty="0"/>
              <a:t>Class Diagram</a:t>
            </a:r>
          </a:p>
        </p:txBody>
      </p:sp>
      <p:pic>
        <p:nvPicPr>
          <p:cNvPr id="13" name="תמונה 4">
            <a:extLst>
              <a:ext uri="{FF2B5EF4-FFF2-40B4-BE49-F238E27FC236}">
                <a16:creationId xmlns:a16="http://schemas.microsoft.com/office/drawing/2014/main" id="{555C9DFC-36D4-4F52-A630-9DBC2B766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434" y="283848"/>
            <a:ext cx="633440" cy="474027"/>
          </a:xfrm>
          <a:prstGeom prst="rect">
            <a:avLst/>
          </a:prstGeom>
        </p:spPr>
      </p:pic>
      <p:pic>
        <p:nvPicPr>
          <p:cNvPr id="14" name="Picture 13">
            <a:extLst>
              <a:ext uri="{FF2B5EF4-FFF2-40B4-BE49-F238E27FC236}">
                <a16:creationId xmlns:a16="http://schemas.microsoft.com/office/drawing/2014/main" id="{6BF33335-07B7-4BB1-B5E1-96CC27DC6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313179" y="1193802"/>
            <a:ext cx="2582545" cy="3481243"/>
          </a:xfrm>
          <a:prstGeom prst="rect">
            <a:avLst/>
          </a:prstGeom>
          <a:noFill/>
          <a:ln>
            <a:noFill/>
          </a:ln>
        </p:spPr>
      </p:pic>
    </p:spTree>
    <p:extLst>
      <p:ext uri="{BB962C8B-B14F-4D97-AF65-F5344CB8AC3E}">
        <p14:creationId xmlns:p14="http://schemas.microsoft.com/office/powerpoint/2010/main" val="282789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6" name="Google Shape;266;p21"/>
          <p:cNvSpPr/>
          <p:nvPr/>
        </p:nvSpPr>
        <p:spPr>
          <a:xfrm>
            <a:off x="3670071" y="2047486"/>
            <a:ext cx="1541400" cy="587400"/>
          </a:xfrm>
          <a:prstGeom prst="roundRect">
            <a:avLst>
              <a:gd name="adj" fmla="val 14478"/>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iw" sz="1200">
                <a:solidFill>
                  <a:schemeClr val="dk1"/>
                </a:solidFill>
                <a:latin typeface="Arimo"/>
                <a:ea typeface="Arimo"/>
                <a:cs typeface="+mn-cs"/>
                <a:sym typeface="Arimo"/>
              </a:rPr>
              <a:t>כל אחד מהשחקנים </a:t>
            </a:r>
            <a:r>
              <a:rPr lang="iw" sz="1200" b="1">
                <a:solidFill>
                  <a:schemeClr val="dk1"/>
                </a:solidFill>
                <a:latin typeface="Arimo"/>
                <a:ea typeface="Arimo"/>
                <a:cs typeface="+mn-cs"/>
                <a:sym typeface="Arimo"/>
              </a:rPr>
              <a:t>מוריד קלף</a:t>
            </a:r>
            <a:endParaRPr sz="1200" b="1">
              <a:solidFill>
                <a:schemeClr val="dk1"/>
              </a:solidFill>
              <a:latin typeface="Arimo"/>
              <a:ea typeface="Arimo"/>
              <a:cs typeface="+mn-cs"/>
              <a:sym typeface="Arimo"/>
            </a:endParaRPr>
          </a:p>
        </p:txBody>
      </p:sp>
      <p:sp>
        <p:nvSpPr>
          <p:cNvPr id="259" name="Google Shape;259;p21"/>
          <p:cNvSpPr txBox="1">
            <a:spLocks noGrp="1"/>
          </p:cNvSpPr>
          <p:nvPr>
            <p:ph type="body" idx="1"/>
          </p:nvPr>
        </p:nvSpPr>
        <p:spPr>
          <a:xfrm>
            <a:off x="5549700" y="1281225"/>
            <a:ext cx="3054300" cy="7773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he-IL" b="1" dirty="0">
                <a:solidFill>
                  <a:schemeClr val="accent3"/>
                </a:solidFill>
                <a:latin typeface="Arimo" panose="020B0604020202020204" charset="0"/>
                <a:ea typeface="Arimo" panose="020B0604020202020204" charset="0"/>
                <a:cs typeface="Arimo" panose="020B0604020202020204" charset="0"/>
              </a:rPr>
              <a:t>שאלה</a:t>
            </a:r>
            <a:r>
              <a:rPr lang="he-IL" dirty="0">
                <a:latin typeface="Arimo" panose="020B0604020202020204" charset="0"/>
                <a:ea typeface="Arimo" panose="020B0604020202020204" charset="0"/>
                <a:cs typeface="Arimo" panose="020B0604020202020204" charset="0"/>
              </a:rPr>
              <a:t>: איזה משחק זה?</a:t>
            </a:r>
            <a:endParaRPr dirty="0">
              <a:latin typeface="Arimo" panose="020B0604020202020204" charset="0"/>
              <a:ea typeface="Arimo" panose="020B0604020202020204" charset="0"/>
              <a:cs typeface="Arimo" panose="020B0604020202020204" charset="0"/>
            </a:endParaRPr>
          </a:p>
        </p:txBody>
      </p:sp>
      <p:sp>
        <p:nvSpPr>
          <p:cNvPr id="260" name="Google Shape;260;p21"/>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תרשימי זרימה – </a:t>
            </a:r>
            <a:r>
              <a:rPr lang="en-US" dirty="0"/>
              <a:t>Sequence Diagram</a:t>
            </a:r>
            <a:endParaRPr dirty="0"/>
          </a:p>
        </p:txBody>
      </p:sp>
      <p:sp>
        <p:nvSpPr>
          <p:cNvPr id="261" name="Google Shape;261;p21"/>
          <p:cNvSpPr/>
          <p:nvPr/>
        </p:nvSpPr>
        <p:spPr>
          <a:xfrm>
            <a:off x="3774304" y="1377651"/>
            <a:ext cx="1333001" cy="432047"/>
          </a:xfrm>
          <a:prstGeom prst="flowChartInputOutput">
            <a:avLst/>
          </a:prstGeom>
          <a:solidFill>
            <a:schemeClr val="lt1"/>
          </a:solidFill>
          <a:ln w="19050" cap="rnd" cmpd="sng">
            <a:solidFill>
              <a:schemeClr val="dk2"/>
            </a:solidFill>
            <a:prstDash val="solid"/>
            <a:round/>
            <a:headEnd type="none" w="sm" len="sm"/>
            <a:tailEnd type="none" w="sm" len="sm"/>
          </a:ln>
          <a:effectLst>
            <a:outerShdw dist="47625" dir="3000000" algn="bl" rotWithShape="0">
              <a:schemeClr val="dk2"/>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iw" sz="1200" b="1" dirty="0">
                <a:solidFill>
                  <a:schemeClr val="dk1"/>
                </a:solidFill>
                <a:latin typeface="Arimo"/>
                <a:ea typeface="Arimo"/>
                <a:cs typeface="+mn-cs"/>
                <a:sym typeface="Arimo"/>
              </a:rPr>
              <a:t>התחלה</a:t>
            </a:r>
            <a:endParaRPr sz="1200" b="1" dirty="0">
              <a:solidFill>
                <a:schemeClr val="dk1"/>
              </a:solidFill>
              <a:latin typeface="Arimo"/>
              <a:ea typeface="Arimo"/>
              <a:cs typeface="+mn-cs"/>
              <a:sym typeface="Arimo"/>
            </a:endParaRPr>
          </a:p>
        </p:txBody>
      </p:sp>
      <p:sp>
        <p:nvSpPr>
          <p:cNvPr id="262" name="Google Shape;262;p21"/>
          <p:cNvSpPr/>
          <p:nvPr/>
        </p:nvSpPr>
        <p:spPr>
          <a:xfrm>
            <a:off x="3489175" y="2834526"/>
            <a:ext cx="1903275" cy="1088475"/>
          </a:xfrm>
          <a:prstGeom prst="flowChartDecision">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0" tIns="45700" rIns="0" bIns="45700" anchor="ctr" anchorCtr="0">
            <a:noAutofit/>
          </a:bodyPr>
          <a:lstStyle/>
          <a:p>
            <a:pPr marL="0" marR="0" lvl="0" indent="0" algn="ctr" rtl="1">
              <a:spcBef>
                <a:spcPts val="0"/>
              </a:spcBef>
              <a:spcAft>
                <a:spcPts val="0"/>
              </a:spcAft>
              <a:buNone/>
            </a:pPr>
            <a:r>
              <a:rPr lang="iw" sz="1200">
                <a:solidFill>
                  <a:schemeClr val="dk1"/>
                </a:solidFill>
                <a:latin typeface="Arimo"/>
                <a:ea typeface="Arimo"/>
                <a:cs typeface="+mn-cs"/>
                <a:sym typeface="Arimo"/>
              </a:rPr>
              <a:t>האם הקלף </a:t>
            </a:r>
            <a:br>
              <a:rPr lang="iw" sz="1200">
                <a:solidFill>
                  <a:schemeClr val="dk1"/>
                </a:solidFill>
                <a:latin typeface="Arimo"/>
                <a:ea typeface="Arimo"/>
                <a:cs typeface="+mn-cs"/>
                <a:sym typeface="Arimo"/>
              </a:rPr>
            </a:br>
            <a:r>
              <a:rPr lang="iw" sz="1200">
                <a:solidFill>
                  <a:schemeClr val="dk1"/>
                </a:solidFill>
                <a:latin typeface="Arimo"/>
                <a:ea typeface="Arimo"/>
                <a:cs typeface="+mn-cs"/>
                <a:sym typeface="Arimo"/>
              </a:rPr>
              <a:t>של שחקן א' </a:t>
            </a:r>
            <a:r>
              <a:rPr lang="iw" sz="1200" b="1">
                <a:solidFill>
                  <a:schemeClr val="dk1"/>
                </a:solidFill>
                <a:latin typeface="Arimo"/>
                <a:ea typeface="Arimo"/>
                <a:cs typeface="+mn-cs"/>
                <a:sym typeface="Arimo"/>
              </a:rPr>
              <a:t>גדול </a:t>
            </a:r>
            <a:r>
              <a:rPr lang="iw" sz="1200">
                <a:solidFill>
                  <a:schemeClr val="dk1"/>
                </a:solidFill>
                <a:latin typeface="Arimo"/>
                <a:ea typeface="Arimo"/>
                <a:cs typeface="+mn-cs"/>
                <a:sym typeface="Arimo"/>
              </a:rPr>
              <a:t>מהקלף של שחקן ב'?</a:t>
            </a:r>
            <a:endParaRPr sz="1200">
              <a:solidFill>
                <a:schemeClr val="dk1"/>
              </a:solidFill>
              <a:latin typeface="Arimo"/>
              <a:ea typeface="Arimo"/>
              <a:cs typeface="+mn-cs"/>
              <a:sym typeface="Arimo"/>
            </a:endParaRPr>
          </a:p>
        </p:txBody>
      </p:sp>
      <p:sp>
        <p:nvSpPr>
          <p:cNvPr id="263" name="Google Shape;263;p21"/>
          <p:cNvSpPr/>
          <p:nvPr/>
        </p:nvSpPr>
        <p:spPr>
          <a:xfrm>
            <a:off x="5809460" y="3090732"/>
            <a:ext cx="1332900" cy="576000"/>
          </a:xfrm>
          <a:prstGeom prst="roundRect">
            <a:avLst>
              <a:gd name="adj" fmla="val 12418"/>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iw" sz="1200">
                <a:solidFill>
                  <a:schemeClr val="dk1"/>
                </a:solidFill>
                <a:latin typeface="Arimo"/>
                <a:ea typeface="Arimo"/>
                <a:cs typeface="+mn-cs"/>
                <a:sym typeface="Arimo"/>
              </a:rPr>
              <a:t>שחקן </a:t>
            </a:r>
            <a:r>
              <a:rPr lang="iw" sz="1200" b="1">
                <a:solidFill>
                  <a:schemeClr val="dk1"/>
                </a:solidFill>
                <a:latin typeface="Arimo"/>
                <a:ea typeface="Arimo"/>
                <a:cs typeface="+mn-cs"/>
                <a:sym typeface="Arimo"/>
              </a:rPr>
              <a:t>א' זכה</a:t>
            </a:r>
            <a:r>
              <a:rPr lang="iw" sz="1200">
                <a:solidFill>
                  <a:schemeClr val="dk1"/>
                </a:solidFill>
                <a:latin typeface="Arimo"/>
                <a:ea typeface="Arimo"/>
                <a:cs typeface="+mn-cs"/>
                <a:sym typeface="Arimo"/>
              </a:rPr>
              <a:t> בקלפים</a:t>
            </a:r>
            <a:endParaRPr sz="1200">
              <a:solidFill>
                <a:schemeClr val="dk1"/>
              </a:solidFill>
              <a:latin typeface="Arimo"/>
              <a:ea typeface="Arimo"/>
              <a:cs typeface="+mn-cs"/>
              <a:sym typeface="Arimo"/>
            </a:endParaRPr>
          </a:p>
        </p:txBody>
      </p:sp>
      <p:cxnSp>
        <p:nvCxnSpPr>
          <p:cNvPr id="264" name="Google Shape;264;p21"/>
          <p:cNvCxnSpPr>
            <a:stCxn id="262" idx="3"/>
            <a:endCxn id="263" idx="1"/>
          </p:cNvCxnSpPr>
          <p:nvPr/>
        </p:nvCxnSpPr>
        <p:spPr>
          <a:xfrm>
            <a:off x="5392450" y="3378763"/>
            <a:ext cx="417000" cy="0"/>
          </a:xfrm>
          <a:prstGeom prst="straightConnector1">
            <a:avLst/>
          </a:prstGeom>
          <a:noFill/>
          <a:ln w="19050" cap="rnd" cmpd="sng">
            <a:solidFill>
              <a:schemeClr val="dk2"/>
            </a:solidFill>
            <a:prstDash val="solid"/>
            <a:round/>
            <a:headEnd type="none" w="sm" len="sm"/>
            <a:tailEnd type="triangle" w="med" len="med"/>
          </a:ln>
        </p:spPr>
      </p:cxnSp>
      <p:cxnSp>
        <p:nvCxnSpPr>
          <p:cNvPr id="265" name="Google Shape;265;p21"/>
          <p:cNvCxnSpPr>
            <a:stCxn id="261" idx="4"/>
            <a:endCxn id="266" idx="0"/>
          </p:cNvCxnSpPr>
          <p:nvPr/>
        </p:nvCxnSpPr>
        <p:spPr>
          <a:xfrm>
            <a:off x="4440805" y="1809698"/>
            <a:ext cx="0" cy="237900"/>
          </a:xfrm>
          <a:prstGeom prst="straightConnector1">
            <a:avLst/>
          </a:prstGeom>
          <a:noFill/>
          <a:ln w="19050" cap="rnd" cmpd="sng">
            <a:solidFill>
              <a:schemeClr val="dk2"/>
            </a:solidFill>
            <a:prstDash val="solid"/>
            <a:round/>
            <a:headEnd type="none" w="sm" len="sm"/>
            <a:tailEnd type="triangle" w="med" len="med"/>
          </a:ln>
        </p:spPr>
      </p:cxnSp>
      <p:sp>
        <p:nvSpPr>
          <p:cNvPr id="267" name="Google Shape;267;p21"/>
          <p:cNvSpPr/>
          <p:nvPr/>
        </p:nvSpPr>
        <p:spPr>
          <a:xfrm>
            <a:off x="1753279" y="3090732"/>
            <a:ext cx="1332900" cy="576000"/>
          </a:xfrm>
          <a:prstGeom prst="roundRect">
            <a:avLst>
              <a:gd name="adj" fmla="val 13618"/>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iw" sz="1200">
                <a:solidFill>
                  <a:schemeClr val="dk1"/>
                </a:solidFill>
                <a:latin typeface="Arimo"/>
                <a:ea typeface="Arimo"/>
                <a:cs typeface="+mn-cs"/>
                <a:sym typeface="Arimo"/>
              </a:rPr>
              <a:t>שחקן </a:t>
            </a:r>
            <a:r>
              <a:rPr lang="iw" sz="1200" b="1">
                <a:solidFill>
                  <a:schemeClr val="dk1"/>
                </a:solidFill>
                <a:latin typeface="Arimo"/>
                <a:ea typeface="Arimo"/>
                <a:cs typeface="+mn-cs"/>
                <a:sym typeface="Arimo"/>
              </a:rPr>
              <a:t>ב' זכה </a:t>
            </a:r>
            <a:r>
              <a:rPr lang="iw" sz="1200">
                <a:solidFill>
                  <a:schemeClr val="dk1"/>
                </a:solidFill>
                <a:latin typeface="Arimo"/>
                <a:ea typeface="Arimo"/>
                <a:cs typeface="+mn-cs"/>
                <a:sym typeface="Arimo"/>
              </a:rPr>
              <a:t>בקלפים</a:t>
            </a:r>
            <a:endParaRPr sz="1200">
              <a:solidFill>
                <a:schemeClr val="dk1"/>
              </a:solidFill>
              <a:latin typeface="Arimo"/>
              <a:ea typeface="Arimo"/>
              <a:cs typeface="+mn-cs"/>
              <a:sym typeface="Arimo"/>
            </a:endParaRPr>
          </a:p>
        </p:txBody>
      </p:sp>
      <p:cxnSp>
        <p:nvCxnSpPr>
          <p:cNvPr id="268" name="Google Shape;268;p21"/>
          <p:cNvCxnSpPr>
            <a:stCxn id="262" idx="1"/>
            <a:endCxn id="267" idx="3"/>
          </p:cNvCxnSpPr>
          <p:nvPr/>
        </p:nvCxnSpPr>
        <p:spPr>
          <a:xfrm rot="10800000">
            <a:off x="3086275" y="3378763"/>
            <a:ext cx="402900" cy="0"/>
          </a:xfrm>
          <a:prstGeom prst="straightConnector1">
            <a:avLst/>
          </a:prstGeom>
          <a:noFill/>
          <a:ln w="19050" cap="rnd" cmpd="sng">
            <a:solidFill>
              <a:schemeClr val="dk2"/>
            </a:solidFill>
            <a:prstDash val="solid"/>
            <a:round/>
            <a:headEnd type="none" w="sm" len="sm"/>
            <a:tailEnd type="triangle" w="med" len="med"/>
          </a:ln>
        </p:spPr>
      </p:cxnSp>
      <p:sp>
        <p:nvSpPr>
          <p:cNvPr id="269" name="Google Shape;269;p21"/>
          <p:cNvSpPr txBox="1"/>
          <p:nvPr/>
        </p:nvSpPr>
        <p:spPr>
          <a:xfrm>
            <a:off x="5429515" y="3081376"/>
            <a:ext cx="320100" cy="269700"/>
          </a:xfrm>
          <a:prstGeom prst="rect">
            <a:avLst/>
          </a:prstGeom>
          <a:noFill/>
          <a:ln>
            <a:noFill/>
          </a:ln>
        </p:spPr>
        <p:txBody>
          <a:bodyPr spcFirstLastPara="1" wrap="square" lIns="91425" tIns="45700" rIns="91425" bIns="45700" anchor="t" anchorCtr="0">
            <a:noAutofit/>
          </a:bodyPr>
          <a:lstStyle/>
          <a:p>
            <a:pPr marL="0" marR="0" lvl="0" indent="0" algn="ctr" rtl="1">
              <a:spcBef>
                <a:spcPts val="0"/>
              </a:spcBef>
              <a:spcAft>
                <a:spcPts val="0"/>
              </a:spcAft>
              <a:buNone/>
            </a:pPr>
            <a:r>
              <a:rPr lang="iw" sz="1300" dirty="0">
                <a:solidFill>
                  <a:schemeClr val="dk2"/>
                </a:solidFill>
                <a:latin typeface="Arimo"/>
                <a:ea typeface="Arimo"/>
                <a:cs typeface="+mn-cs"/>
                <a:sym typeface="Arimo"/>
              </a:rPr>
              <a:t>כן</a:t>
            </a:r>
            <a:endParaRPr sz="1300" dirty="0">
              <a:solidFill>
                <a:schemeClr val="dk2"/>
              </a:solidFill>
              <a:latin typeface="Arimo"/>
              <a:ea typeface="Arimo"/>
              <a:cs typeface="+mn-cs"/>
              <a:sym typeface="Arimo"/>
            </a:endParaRPr>
          </a:p>
        </p:txBody>
      </p:sp>
      <p:sp>
        <p:nvSpPr>
          <p:cNvPr id="270" name="Google Shape;270;p21"/>
          <p:cNvSpPr txBox="1"/>
          <p:nvPr/>
        </p:nvSpPr>
        <p:spPr>
          <a:xfrm>
            <a:off x="3195211" y="3109076"/>
            <a:ext cx="384600" cy="269700"/>
          </a:xfrm>
          <a:prstGeom prst="rect">
            <a:avLst/>
          </a:prstGeom>
          <a:noFill/>
          <a:ln>
            <a:noFill/>
          </a:ln>
        </p:spPr>
        <p:txBody>
          <a:bodyPr spcFirstLastPara="1" wrap="square" lIns="91425" tIns="45700" rIns="91425" bIns="45700" anchor="t" anchorCtr="0">
            <a:noAutofit/>
          </a:bodyPr>
          <a:lstStyle/>
          <a:p>
            <a:pPr marL="0" marR="0" lvl="0" indent="0" algn="ctr" rtl="1">
              <a:spcBef>
                <a:spcPts val="0"/>
              </a:spcBef>
              <a:spcAft>
                <a:spcPts val="0"/>
              </a:spcAft>
              <a:buNone/>
            </a:pPr>
            <a:r>
              <a:rPr lang="iw" sz="1300">
                <a:solidFill>
                  <a:schemeClr val="dk2"/>
                </a:solidFill>
                <a:latin typeface="Arimo"/>
                <a:ea typeface="Arimo"/>
                <a:cs typeface="+mn-cs"/>
                <a:sym typeface="Arimo"/>
              </a:rPr>
              <a:t>לא</a:t>
            </a:r>
            <a:endParaRPr sz="1300">
              <a:solidFill>
                <a:schemeClr val="dk2"/>
              </a:solidFill>
              <a:latin typeface="Arimo"/>
              <a:ea typeface="Arimo"/>
              <a:cs typeface="+mn-cs"/>
              <a:sym typeface="Arimo"/>
            </a:endParaRPr>
          </a:p>
        </p:txBody>
      </p:sp>
      <p:sp>
        <p:nvSpPr>
          <p:cNvPr id="271" name="Google Shape;271;p21"/>
          <p:cNvSpPr/>
          <p:nvPr/>
        </p:nvSpPr>
        <p:spPr>
          <a:xfrm>
            <a:off x="3774304" y="4176809"/>
            <a:ext cx="1333001" cy="432047"/>
          </a:xfrm>
          <a:prstGeom prst="flowChartInputOutput">
            <a:avLst/>
          </a:prstGeom>
          <a:solidFill>
            <a:schemeClr val="lt1"/>
          </a:solidFill>
          <a:ln w="19050" cap="rnd" cmpd="sng">
            <a:solidFill>
              <a:schemeClr val="dk2"/>
            </a:solidFill>
            <a:prstDash val="solid"/>
            <a:round/>
            <a:headEnd type="none" w="sm" len="sm"/>
            <a:tailEnd type="none" w="sm" len="sm"/>
          </a:ln>
          <a:effectLst>
            <a:outerShdw dist="47625" dir="3000000" algn="bl" rotWithShape="0">
              <a:schemeClr val="dk2"/>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iw" sz="1200" b="1">
                <a:solidFill>
                  <a:schemeClr val="dk1"/>
                </a:solidFill>
                <a:latin typeface="Arimo"/>
                <a:ea typeface="Arimo"/>
                <a:cs typeface="+mn-cs"/>
                <a:sym typeface="Arimo"/>
              </a:rPr>
              <a:t>סיום</a:t>
            </a:r>
            <a:endParaRPr sz="1200" b="1">
              <a:solidFill>
                <a:schemeClr val="dk1"/>
              </a:solidFill>
              <a:latin typeface="Arimo"/>
              <a:ea typeface="Arimo"/>
              <a:cs typeface="+mn-cs"/>
              <a:sym typeface="Arimo"/>
            </a:endParaRPr>
          </a:p>
        </p:txBody>
      </p:sp>
      <p:sp>
        <p:nvSpPr>
          <p:cNvPr id="272" name="Google Shape;272;p21"/>
          <p:cNvSpPr/>
          <p:nvPr/>
        </p:nvSpPr>
        <p:spPr>
          <a:xfrm>
            <a:off x="5715461" y="3904350"/>
            <a:ext cx="1520999" cy="980726"/>
          </a:xfrm>
          <a:prstGeom prst="flowChartDecision">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0" tIns="45700" rIns="0" bIns="45700" anchor="ctr" anchorCtr="0">
            <a:noAutofit/>
          </a:bodyPr>
          <a:lstStyle/>
          <a:p>
            <a:pPr marL="0" marR="0" lvl="0" indent="0" algn="ctr" rtl="1">
              <a:spcBef>
                <a:spcPts val="0"/>
              </a:spcBef>
              <a:spcAft>
                <a:spcPts val="0"/>
              </a:spcAft>
              <a:buNone/>
            </a:pPr>
            <a:r>
              <a:rPr lang="iw" sz="1200">
                <a:solidFill>
                  <a:schemeClr val="dk1"/>
                </a:solidFill>
                <a:latin typeface="Arimo"/>
                <a:ea typeface="Arimo"/>
                <a:cs typeface="+mn-cs"/>
                <a:sym typeface="Arimo"/>
              </a:rPr>
              <a:t>האם נשארו עוד קלפים לשחקן </a:t>
            </a:r>
            <a:r>
              <a:rPr lang="iw" sz="1200" b="1">
                <a:solidFill>
                  <a:schemeClr val="dk1"/>
                </a:solidFill>
                <a:latin typeface="Arimo"/>
                <a:ea typeface="Arimo"/>
                <a:cs typeface="+mn-cs"/>
                <a:sym typeface="Arimo"/>
              </a:rPr>
              <a:t>ב'</a:t>
            </a:r>
            <a:r>
              <a:rPr lang="iw" sz="1200">
                <a:solidFill>
                  <a:schemeClr val="dk1"/>
                </a:solidFill>
                <a:latin typeface="Arimo"/>
                <a:ea typeface="Arimo"/>
                <a:cs typeface="+mn-cs"/>
                <a:sym typeface="Arimo"/>
              </a:rPr>
              <a:t>?</a:t>
            </a:r>
            <a:endParaRPr sz="1200">
              <a:solidFill>
                <a:schemeClr val="dk1"/>
              </a:solidFill>
              <a:latin typeface="Arimo"/>
              <a:ea typeface="Arimo"/>
              <a:cs typeface="+mn-cs"/>
              <a:sym typeface="Arimo"/>
            </a:endParaRPr>
          </a:p>
        </p:txBody>
      </p:sp>
      <p:sp>
        <p:nvSpPr>
          <p:cNvPr id="273" name="Google Shape;273;p21"/>
          <p:cNvSpPr/>
          <p:nvPr/>
        </p:nvSpPr>
        <p:spPr>
          <a:xfrm>
            <a:off x="1684150" y="3899825"/>
            <a:ext cx="1471258" cy="980726"/>
          </a:xfrm>
          <a:prstGeom prst="flowChartDecision">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0" tIns="45700" rIns="0" bIns="45700" anchor="ctr" anchorCtr="0">
            <a:noAutofit/>
          </a:bodyPr>
          <a:lstStyle/>
          <a:p>
            <a:pPr marL="0" marR="0" lvl="0" indent="0" algn="ctr" rtl="1">
              <a:spcBef>
                <a:spcPts val="0"/>
              </a:spcBef>
              <a:spcAft>
                <a:spcPts val="0"/>
              </a:spcAft>
              <a:buNone/>
            </a:pPr>
            <a:r>
              <a:rPr lang="iw" sz="1200">
                <a:solidFill>
                  <a:schemeClr val="dk1"/>
                </a:solidFill>
                <a:latin typeface="Arimo"/>
                <a:ea typeface="Arimo"/>
                <a:cs typeface="+mn-cs"/>
                <a:sym typeface="Arimo"/>
              </a:rPr>
              <a:t>האם נשארו עוד קלפים לשחקן </a:t>
            </a:r>
            <a:r>
              <a:rPr lang="iw" sz="1200" b="1">
                <a:solidFill>
                  <a:schemeClr val="dk1"/>
                </a:solidFill>
                <a:latin typeface="Arimo"/>
                <a:ea typeface="Arimo"/>
                <a:cs typeface="+mn-cs"/>
                <a:sym typeface="Arimo"/>
              </a:rPr>
              <a:t>א'</a:t>
            </a:r>
            <a:r>
              <a:rPr lang="iw" sz="1200">
                <a:solidFill>
                  <a:schemeClr val="dk1"/>
                </a:solidFill>
                <a:latin typeface="Arimo"/>
                <a:ea typeface="Arimo"/>
                <a:cs typeface="+mn-cs"/>
                <a:sym typeface="Arimo"/>
              </a:rPr>
              <a:t>?</a:t>
            </a:r>
            <a:endParaRPr sz="1200">
              <a:solidFill>
                <a:schemeClr val="dk1"/>
              </a:solidFill>
              <a:latin typeface="Arimo"/>
              <a:ea typeface="Arimo"/>
              <a:cs typeface="+mn-cs"/>
              <a:sym typeface="Arimo"/>
            </a:endParaRPr>
          </a:p>
        </p:txBody>
      </p:sp>
      <p:cxnSp>
        <p:nvCxnSpPr>
          <p:cNvPr id="274" name="Google Shape;274;p21"/>
          <p:cNvCxnSpPr>
            <a:stCxn id="267" idx="2"/>
            <a:endCxn id="273" idx="0"/>
          </p:cNvCxnSpPr>
          <p:nvPr/>
        </p:nvCxnSpPr>
        <p:spPr>
          <a:xfrm>
            <a:off x="2419729" y="3666732"/>
            <a:ext cx="0" cy="233100"/>
          </a:xfrm>
          <a:prstGeom prst="straightConnector1">
            <a:avLst/>
          </a:prstGeom>
          <a:noFill/>
          <a:ln w="19050" cap="rnd" cmpd="sng">
            <a:solidFill>
              <a:schemeClr val="dk2"/>
            </a:solidFill>
            <a:prstDash val="solid"/>
            <a:round/>
            <a:headEnd type="none" w="sm" len="sm"/>
            <a:tailEnd type="triangle" w="med" len="med"/>
          </a:ln>
        </p:spPr>
      </p:cxnSp>
      <p:cxnSp>
        <p:nvCxnSpPr>
          <p:cNvPr id="275" name="Google Shape;275;p21"/>
          <p:cNvCxnSpPr>
            <a:stCxn id="263" idx="2"/>
            <a:endCxn id="272" idx="0"/>
          </p:cNvCxnSpPr>
          <p:nvPr/>
        </p:nvCxnSpPr>
        <p:spPr>
          <a:xfrm>
            <a:off x="6475910" y="3666732"/>
            <a:ext cx="0" cy="237600"/>
          </a:xfrm>
          <a:prstGeom prst="straightConnector1">
            <a:avLst/>
          </a:prstGeom>
          <a:noFill/>
          <a:ln w="19050" cap="rnd" cmpd="sng">
            <a:solidFill>
              <a:schemeClr val="dk2"/>
            </a:solidFill>
            <a:prstDash val="solid"/>
            <a:round/>
            <a:headEnd type="none" w="sm" len="sm"/>
            <a:tailEnd type="triangle" w="med" len="med"/>
          </a:ln>
        </p:spPr>
      </p:cxnSp>
      <p:cxnSp>
        <p:nvCxnSpPr>
          <p:cNvPr id="276" name="Google Shape;276;p21"/>
          <p:cNvCxnSpPr>
            <a:stCxn id="273" idx="3"/>
            <a:endCxn id="271" idx="2"/>
          </p:cNvCxnSpPr>
          <p:nvPr/>
        </p:nvCxnSpPr>
        <p:spPr>
          <a:xfrm>
            <a:off x="3155409" y="4390189"/>
            <a:ext cx="752100" cy="2700"/>
          </a:xfrm>
          <a:prstGeom prst="straightConnector1">
            <a:avLst/>
          </a:prstGeom>
          <a:noFill/>
          <a:ln w="19050" cap="rnd" cmpd="sng">
            <a:solidFill>
              <a:schemeClr val="dk2"/>
            </a:solidFill>
            <a:prstDash val="solid"/>
            <a:round/>
            <a:headEnd type="none" w="sm" len="sm"/>
            <a:tailEnd type="triangle" w="med" len="med"/>
          </a:ln>
        </p:spPr>
      </p:cxnSp>
      <p:sp>
        <p:nvSpPr>
          <p:cNvPr id="277" name="Google Shape;277;p21"/>
          <p:cNvSpPr txBox="1"/>
          <p:nvPr/>
        </p:nvSpPr>
        <p:spPr>
          <a:xfrm>
            <a:off x="3245071" y="4120512"/>
            <a:ext cx="384600" cy="269700"/>
          </a:xfrm>
          <a:prstGeom prst="rect">
            <a:avLst/>
          </a:prstGeom>
          <a:noFill/>
          <a:ln>
            <a:noFill/>
          </a:ln>
        </p:spPr>
        <p:txBody>
          <a:bodyPr spcFirstLastPara="1" wrap="square" lIns="91425" tIns="45700" rIns="91425" bIns="45700" anchor="t" anchorCtr="0">
            <a:noAutofit/>
          </a:bodyPr>
          <a:lstStyle/>
          <a:p>
            <a:pPr marL="0" marR="0" lvl="0" indent="0" algn="ctr" rtl="1">
              <a:spcBef>
                <a:spcPts val="0"/>
              </a:spcBef>
              <a:spcAft>
                <a:spcPts val="0"/>
              </a:spcAft>
              <a:buNone/>
            </a:pPr>
            <a:r>
              <a:rPr lang="iw" sz="1300">
                <a:solidFill>
                  <a:schemeClr val="dk2"/>
                </a:solidFill>
                <a:latin typeface="Arimo"/>
                <a:ea typeface="Arimo"/>
                <a:cs typeface="+mn-cs"/>
                <a:sym typeface="Arimo"/>
              </a:rPr>
              <a:t>לא</a:t>
            </a:r>
            <a:endParaRPr sz="1300">
              <a:solidFill>
                <a:schemeClr val="dk2"/>
              </a:solidFill>
              <a:latin typeface="Arimo"/>
              <a:ea typeface="Arimo"/>
              <a:cs typeface="+mn-cs"/>
              <a:sym typeface="Arimo"/>
            </a:endParaRPr>
          </a:p>
        </p:txBody>
      </p:sp>
      <p:cxnSp>
        <p:nvCxnSpPr>
          <p:cNvPr id="278" name="Google Shape;278;p21"/>
          <p:cNvCxnSpPr>
            <a:stCxn id="273" idx="1"/>
            <a:endCxn id="266" idx="1"/>
          </p:cNvCxnSpPr>
          <p:nvPr/>
        </p:nvCxnSpPr>
        <p:spPr>
          <a:xfrm rot="10800000" flipH="1">
            <a:off x="1684150" y="2341189"/>
            <a:ext cx="1986000" cy="2049000"/>
          </a:xfrm>
          <a:prstGeom prst="bentConnector3">
            <a:avLst>
              <a:gd name="adj1" fmla="val -16245"/>
            </a:avLst>
          </a:prstGeom>
          <a:noFill/>
          <a:ln w="19050" cap="rnd" cmpd="sng">
            <a:solidFill>
              <a:schemeClr val="dk2"/>
            </a:solidFill>
            <a:prstDash val="solid"/>
            <a:round/>
            <a:headEnd type="none" w="sm" len="sm"/>
            <a:tailEnd type="triangle" w="med" len="med"/>
          </a:ln>
        </p:spPr>
      </p:cxnSp>
      <p:sp>
        <p:nvSpPr>
          <p:cNvPr id="279" name="Google Shape;279;p21"/>
          <p:cNvSpPr txBox="1"/>
          <p:nvPr/>
        </p:nvSpPr>
        <p:spPr>
          <a:xfrm>
            <a:off x="1427150" y="4120512"/>
            <a:ext cx="320100" cy="269700"/>
          </a:xfrm>
          <a:prstGeom prst="rect">
            <a:avLst/>
          </a:prstGeom>
          <a:noFill/>
          <a:ln>
            <a:noFill/>
          </a:ln>
        </p:spPr>
        <p:txBody>
          <a:bodyPr spcFirstLastPara="1" wrap="square" lIns="91425" tIns="45700" rIns="91425" bIns="45700" anchor="t" anchorCtr="0">
            <a:noAutofit/>
          </a:bodyPr>
          <a:lstStyle/>
          <a:p>
            <a:pPr marL="0" marR="0" lvl="0" indent="0" algn="ctr" rtl="1">
              <a:spcBef>
                <a:spcPts val="0"/>
              </a:spcBef>
              <a:spcAft>
                <a:spcPts val="0"/>
              </a:spcAft>
              <a:buNone/>
            </a:pPr>
            <a:r>
              <a:rPr lang="iw" sz="1300">
                <a:solidFill>
                  <a:schemeClr val="dk2"/>
                </a:solidFill>
                <a:latin typeface="Arimo"/>
                <a:ea typeface="Arimo"/>
                <a:cs typeface="+mn-cs"/>
                <a:sym typeface="Arimo"/>
              </a:rPr>
              <a:t>כן</a:t>
            </a:r>
            <a:endParaRPr sz="1300">
              <a:solidFill>
                <a:schemeClr val="dk2"/>
              </a:solidFill>
              <a:latin typeface="Arimo"/>
              <a:ea typeface="Arimo"/>
              <a:cs typeface="+mn-cs"/>
              <a:sym typeface="Arimo"/>
            </a:endParaRPr>
          </a:p>
        </p:txBody>
      </p:sp>
      <p:cxnSp>
        <p:nvCxnSpPr>
          <p:cNvPr id="280" name="Google Shape;280;p21"/>
          <p:cNvCxnSpPr>
            <a:cxnSpLocks/>
            <a:stCxn id="272" idx="1"/>
            <a:endCxn id="271" idx="5"/>
          </p:cNvCxnSpPr>
          <p:nvPr/>
        </p:nvCxnSpPr>
        <p:spPr>
          <a:xfrm flipH="1" flipV="1">
            <a:off x="4974005" y="4392833"/>
            <a:ext cx="741456" cy="1880"/>
          </a:xfrm>
          <a:prstGeom prst="straightConnector1">
            <a:avLst/>
          </a:prstGeom>
          <a:noFill/>
          <a:ln w="19050" cap="rnd" cmpd="sng">
            <a:solidFill>
              <a:schemeClr val="dk2"/>
            </a:solidFill>
            <a:prstDash val="solid"/>
            <a:round/>
            <a:headEnd type="none" w="sm" len="sm"/>
            <a:tailEnd type="triangle" w="med" len="med"/>
          </a:ln>
        </p:spPr>
      </p:cxnSp>
      <p:sp>
        <p:nvSpPr>
          <p:cNvPr id="281" name="Google Shape;281;p21"/>
          <p:cNvSpPr txBox="1"/>
          <p:nvPr/>
        </p:nvSpPr>
        <p:spPr>
          <a:xfrm>
            <a:off x="5184539" y="4120493"/>
            <a:ext cx="474900" cy="269700"/>
          </a:xfrm>
          <a:prstGeom prst="rect">
            <a:avLst/>
          </a:prstGeom>
          <a:noFill/>
          <a:ln>
            <a:noFill/>
          </a:ln>
        </p:spPr>
        <p:txBody>
          <a:bodyPr spcFirstLastPara="1" wrap="square" lIns="91425" tIns="45700" rIns="91425" bIns="45700" anchor="t" anchorCtr="0">
            <a:noAutofit/>
          </a:bodyPr>
          <a:lstStyle/>
          <a:p>
            <a:pPr marL="0" marR="0" lvl="0" indent="0" algn="ctr" rtl="1">
              <a:spcBef>
                <a:spcPts val="0"/>
              </a:spcBef>
              <a:spcAft>
                <a:spcPts val="0"/>
              </a:spcAft>
              <a:buNone/>
            </a:pPr>
            <a:r>
              <a:rPr lang="iw" sz="1300">
                <a:solidFill>
                  <a:schemeClr val="dk2"/>
                </a:solidFill>
                <a:latin typeface="Arimo"/>
                <a:ea typeface="Arimo"/>
                <a:cs typeface="+mn-cs"/>
                <a:sym typeface="Arimo"/>
              </a:rPr>
              <a:t>לא</a:t>
            </a:r>
            <a:endParaRPr sz="1300">
              <a:solidFill>
                <a:schemeClr val="dk2"/>
              </a:solidFill>
              <a:latin typeface="Arimo"/>
              <a:ea typeface="Arimo"/>
              <a:cs typeface="+mn-cs"/>
              <a:sym typeface="Arimo"/>
            </a:endParaRPr>
          </a:p>
        </p:txBody>
      </p:sp>
      <p:cxnSp>
        <p:nvCxnSpPr>
          <p:cNvPr id="282" name="Google Shape;282;p21"/>
          <p:cNvCxnSpPr>
            <a:cxnSpLocks/>
          </p:cNvCxnSpPr>
          <p:nvPr/>
        </p:nvCxnSpPr>
        <p:spPr>
          <a:xfrm rot="10800000">
            <a:off x="5242196" y="2364265"/>
            <a:ext cx="2025000" cy="2053500"/>
          </a:xfrm>
          <a:prstGeom prst="bentConnector3">
            <a:avLst>
              <a:gd name="adj1" fmla="val -15387"/>
            </a:avLst>
          </a:prstGeom>
          <a:noFill/>
          <a:ln w="19050" cap="rnd" cmpd="sng">
            <a:solidFill>
              <a:schemeClr val="dk2"/>
            </a:solidFill>
            <a:prstDash val="solid"/>
            <a:round/>
            <a:headEnd type="none" w="sm" len="sm"/>
            <a:tailEnd type="triangle" w="med" len="med"/>
          </a:ln>
        </p:spPr>
      </p:cxnSp>
      <p:sp>
        <p:nvSpPr>
          <p:cNvPr id="283" name="Google Shape;283;p21"/>
          <p:cNvSpPr txBox="1"/>
          <p:nvPr/>
        </p:nvSpPr>
        <p:spPr>
          <a:xfrm>
            <a:off x="7092550" y="4120501"/>
            <a:ext cx="548100" cy="269700"/>
          </a:xfrm>
          <a:prstGeom prst="rect">
            <a:avLst/>
          </a:prstGeom>
          <a:noFill/>
          <a:ln>
            <a:noFill/>
          </a:ln>
        </p:spPr>
        <p:txBody>
          <a:bodyPr spcFirstLastPara="1" wrap="square" lIns="91425" tIns="45700" rIns="91425" bIns="45700" anchor="t" anchorCtr="0">
            <a:noAutofit/>
          </a:bodyPr>
          <a:lstStyle/>
          <a:p>
            <a:pPr marL="0" marR="0" lvl="0" indent="0" algn="ctr" rtl="1">
              <a:spcBef>
                <a:spcPts val="0"/>
              </a:spcBef>
              <a:spcAft>
                <a:spcPts val="0"/>
              </a:spcAft>
              <a:buNone/>
            </a:pPr>
            <a:r>
              <a:rPr lang="iw" sz="1300">
                <a:solidFill>
                  <a:schemeClr val="dk2"/>
                </a:solidFill>
                <a:latin typeface="Arimo"/>
                <a:ea typeface="Arimo"/>
                <a:cs typeface="+mn-cs"/>
                <a:sym typeface="Arimo"/>
              </a:rPr>
              <a:t>כן</a:t>
            </a:r>
            <a:endParaRPr sz="1300">
              <a:solidFill>
                <a:schemeClr val="dk2"/>
              </a:solidFill>
              <a:latin typeface="Arimo"/>
              <a:ea typeface="Arimo"/>
              <a:cs typeface="+mn-cs"/>
              <a:sym typeface="Arimo"/>
            </a:endParaRPr>
          </a:p>
        </p:txBody>
      </p:sp>
      <p:cxnSp>
        <p:nvCxnSpPr>
          <p:cNvPr id="284" name="Google Shape;284;p21"/>
          <p:cNvCxnSpPr>
            <a:stCxn id="266" idx="2"/>
            <a:endCxn id="262" idx="0"/>
          </p:cNvCxnSpPr>
          <p:nvPr/>
        </p:nvCxnSpPr>
        <p:spPr>
          <a:xfrm>
            <a:off x="4440771" y="2634886"/>
            <a:ext cx="0" cy="199500"/>
          </a:xfrm>
          <a:prstGeom prst="straightConnector1">
            <a:avLst/>
          </a:prstGeom>
          <a:noFill/>
          <a:ln w="19050" cap="rnd"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201121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barn(inVertical)">
                                      <p:cBhvr>
                                        <p:cTn id="7"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p:cNvPicPr>
            <a:picLocks noChangeAspect="1"/>
          </p:cNvPicPr>
          <p:nvPr/>
        </p:nvPicPr>
        <p:blipFill rotWithShape="1">
          <a:blip r:embed="rId3">
            <a:extLst>
              <a:ext uri="{28A0092B-C50C-407E-A947-70E740481C1C}">
                <a14:useLocalDpi xmlns:a14="http://schemas.microsoft.com/office/drawing/2010/main" val="0"/>
              </a:ext>
            </a:extLst>
          </a:blip>
          <a:srcRect t="22894"/>
          <a:stretch/>
        </p:blipFill>
        <p:spPr>
          <a:xfrm>
            <a:off x="0" y="-144379"/>
            <a:ext cx="9144000" cy="5287879"/>
          </a:xfrm>
          <a:prstGeom prst="rect">
            <a:avLst/>
          </a:prstGeom>
        </p:spPr>
      </p:pic>
      <p:sp>
        <p:nvSpPr>
          <p:cNvPr id="4" name="מלבן 3"/>
          <p:cNvSpPr/>
          <p:nvPr/>
        </p:nvSpPr>
        <p:spPr>
          <a:xfrm>
            <a:off x="4005072" y="1766476"/>
            <a:ext cx="5138928" cy="1703672"/>
          </a:xfrm>
          <a:prstGeom prst="rect">
            <a:avLst/>
          </a:prstGeom>
          <a:solidFill>
            <a:srgbClr val="5F5A6D">
              <a:alpha val="87000"/>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sz="1050"/>
          </a:p>
        </p:txBody>
      </p:sp>
      <p:sp>
        <p:nvSpPr>
          <p:cNvPr id="2" name="כותרת 1"/>
          <p:cNvSpPr>
            <a:spLocks noGrp="1"/>
          </p:cNvSpPr>
          <p:nvPr>
            <p:ph type="title"/>
          </p:nvPr>
        </p:nvSpPr>
        <p:spPr>
          <a:xfrm>
            <a:off x="1022936" y="1711613"/>
            <a:ext cx="7886700" cy="1103654"/>
          </a:xfrm>
        </p:spPr>
        <p:txBody>
          <a:bodyPr>
            <a:normAutofit/>
          </a:bodyPr>
          <a:lstStyle/>
          <a:p>
            <a:pPr algn="r"/>
            <a:r>
              <a:rPr lang="he-IL" sz="6000" dirty="0">
                <a:solidFill>
                  <a:schemeClr val="bg1"/>
                </a:solidFill>
              </a:rPr>
              <a:t>מסמכי עיצוב</a:t>
            </a:r>
          </a:p>
        </p:txBody>
      </p:sp>
      <p:sp>
        <p:nvSpPr>
          <p:cNvPr id="3" name="מציין מיקום טקסט 2"/>
          <p:cNvSpPr>
            <a:spLocks noGrp="1"/>
          </p:cNvSpPr>
          <p:nvPr>
            <p:ph type="body" idx="1"/>
          </p:nvPr>
        </p:nvSpPr>
        <p:spPr>
          <a:xfrm>
            <a:off x="4046220" y="2793610"/>
            <a:ext cx="4808552" cy="649106"/>
          </a:xfrm>
        </p:spPr>
        <p:txBody>
          <a:bodyPr>
            <a:normAutofit/>
          </a:bodyPr>
          <a:lstStyle/>
          <a:p>
            <a:r>
              <a:rPr lang="he-IL" sz="2700" dirty="0">
                <a:solidFill>
                  <a:schemeClr val="bg1"/>
                </a:solidFill>
              </a:rPr>
              <a:t>פרט, אייר ונמק</a:t>
            </a:r>
          </a:p>
        </p:txBody>
      </p:sp>
      <p:grpSp>
        <p:nvGrpSpPr>
          <p:cNvPr id="11" name="קבוצה 10"/>
          <p:cNvGrpSpPr/>
          <p:nvPr/>
        </p:nvGrpSpPr>
        <p:grpSpPr>
          <a:xfrm>
            <a:off x="149957" y="4744476"/>
            <a:ext cx="872979" cy="253112"/>
            <a:chOff x="5981700" y="549342"/>
            <a:chExt cx="1163972" cy="337482"/>
          </a:xfrm>
        </p:grpSpPr>
        <p:sp>
          <p:nvSpPr>
            <p:cNvPr id="12" name="אליפסה 11">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3" name="אליפסה 12">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4" name="אליפסה 13">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3818336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559816"/>
            <a:ext cx="6918075" cy="3118200"/>
          </a:xfrm>
        </p:spPr>
        <p:txBody>
          <a:bodyPr anchor="t"/>
          <a:lstStyle/>
          <a:p>
            <a:r>
              <a:rPr lang="he-IL" sz="1600" dirty="0">
                <a:latin typeface="Arimo" panose="020B0604020202020204" charset="0"/>
                <a:ea typeface="Arimo" panose="020B0604020202020204" charset="0"/>
                <a:cs typeface="Arimo" panose="020B0604020202020204" charset="0"/>
              </a:rPr>
              <a:t>תיאור בכתב של התוכנה</a:t>
            </a:r>
            <a:br>
              <a:rPr lang="en-US" sz="1600" dirty="0">
                <a:latin typeface="Arimo" panose="020B0604020202020204" charset="0"/>
                <a:ea typeface="Arimo" panose="020B0604020202020204" charset="0"/>
                <a:cs typeface="Arimo" panose="020B0604020202020204" charset="0"/>
              </a:rPr>
            </a:b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r>
              <a:rPr lang="he-IL" sz="1600" dirty="0">
                <a:latin typeface="Arimo" panose="020B0604020202020204" charset="0"/>
                <a:ea typeface="Arimo" panose="020B0604020202020204" charset="0"/>
                <a:cs typeface="Arimo" panose="020B0604020202020204" charset="0"/>
              </a:rPr>
              <a:t>מספק הדרכה מפורטת לצוות הפיתוח</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endParaRPr lang="he-IL" sz="1600" dirty="0">
              <a:latin typeface="Arimo" panose="020B0604020202020204" charset="0"/>
              <a:ea typeface="Arimo" panose="020B0604020202020204" charset="0"/>
              <a:cs typeface="Arimo" panose="020B0604020202020204" charset="0"/>
            </a:endParaRPr>
          </a:p>
          <a:p>
            <a:r>
              <a:rPr lang="he-IL" sz="1600" dirty="0">
                <a:latin typeface="Arimo" panose="020B0604020202020204" charset="0"/>
                <a:ea typeface="Arimo" panose="020B0604020202020204" charset="0"/>
                <a:cs typeface="Arimo" panose="020B0604020202020204" charset="0"/>
              </a:rPr>
              <a:t>נכתב ע"י מפתח תוכנה</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endParaRPr lang="he-IL" sz="1600" dirty="0">
              <a:latin typeface="Arimo" panose="020B0604020202020204" charset="0"/>
              <a:ea typeface="Arimo" panose="020B0604020202020204" charset="0"/>
              <a:cs typeface="Arimo" panose="020B0604020202020204" charset="0"/>
            </a:endParaRPr>
          </a:p>
          <a:p>
            <a:r>
              <a:rPr lang="he-IL" sz="1600" dirty="0">
                <a:latin typeface="Arimo" panose="020B0604020202020204" charset="0"/>
                <a:ea typeface="Arimo" panose="020B0604020202020204" charset="0"/>
                <a:cs typeface="Arimo" panose="020B0604020202020204" charset="0"/>
              </a:rPr>
              <a:t>לרוב המסמך ילווה בתכנון כללי + דיאגרמות </a:t>
            </a:r>
            <a:r>
              <a:rPr lang="en-US" sz="1600" dirty="0">
                <a:latin typeface="Arimo" panose="020B0604020202020204" charset="0"/>
                <a:ea typeface="Arimo" panose="020B0604020202020204" charset="0"/>
                <a:cs typeface="Arimo" panose="020B0604020202020204" charset="0"/>
              </a:rPr>
              <a:t>UML</a:t>
            </a:r>
            <a:endParaRPr lang="he-IL" sz="1600" dirty="0">
              <a:latin typeface="Arimo" panose="020B0604020202020204" charset="0"/>
              <a:ea typeface="Arimo" panose="020B0604020202020204" charset="0"/>
              <a:cs typeface="Arimo" panose="020B0604020202020204" charset="0"/>
            </a:endParaRPr>
          </a:p>
          <a:p>
            <a:pPr lvl="1"/>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מסמכי עיצוב</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3074" name="Picture 2">
            <a:extLst>
              <a:ext uri="{FF2B5EF4-FFF2-40B4-BE49-F238E27FC236}">
                <a16:creationId xmlns:a16="http://schemas.microsoft.com/office/drawing/2014/main" id="{88C834F9-0759-47FA-920D-49AFC628A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299" y="1692328"/>
            <a:ext cx="1919168" cy="19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449770"/>
            <a:ext cx="6918075" cy="3118200"/>
          </a:xfrm>
        </p:spPr>
        <p:txBody>
          <a:bodyPr anchor="t"/>
          <a:lstStyle/>
          <a:p>
            <a:r>
              <a:rPr lang="he-IL" dirty="0">
                <a:latin typeface="Arimo" panose="020B0604020202020204" charset="0"/>
                <a:ea typeface="Arimo" panose="020B0604020202020204" charset="0"/>
                <a:cs typeface="Arimo" panose="020B0604020202020204" charset="0"/>
              </a:rPr>
              <a:t>תיאור כללי של הפרויקט</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קהל היעד</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טכנולוגיות שבהן נשתמש</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פיצ'רים עיקריים</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אפיון תהליכים </a:t>
            </a:r>
          </a:p>
          <a:p>
            <a:pPr lvl="1" algn="r"/>
            <a:r>
              <a:rPr lang="he-IL" dirty="0">
                <a:latin typeface="Arimo" panose="020B0604020202020204" charset="0"/>
                <a:ea typeface="Arimo" panose="020B0604020202020204" charset="0"/>
                <a:cs typeface="Arimo" panose="020B0604020202020204" charset="0"/>
              </a:rPr>
              <a:t>מיוצג ע"י </a:t>
            </a:r>
            <a:r>
              <a:rPr lang="en-US" dirty="0">
                <a:latin typeface="Arimo" panose="020B0604020202020204" charset="0"/>
                <a:ea typeface="Arimo" panose="020B0604020202020204" charset="0"/>
                <a:cs typeface="Arimo" panose="020B0604020202020204" charset="0"/>
              </a:rPr>
              <a:t>Sequence Diagram</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אפיון מחלקות</a:t>
            </a:r>
          </a:p>
          <a:p>
            <a:pPr lvl="1" algn="r"/>
            <a:r>
              <a:rPr lang="he-IL" dirty="0">
                <a:latin typeface="Arimo" panose="020B0604020202020204" charset="0"/>
                <a:ea typeface="Arimo" panose="020B0604020202020204" charset="0"/>
                <a:cs typeface="Arimo" panose="020B0604020202020204" charset="0"/>
              </a:rPr>
              <a:t>מיוצג ע"י </a:t>
            </a:r>
            <a:r>
              <a:rPr lang="en-US" dirty="0">
                <a:latin typeface="Arimo" panose="020B0604020202020204" charset="0"/>
                <a:ea typeface="Arimo" panose="020B0604020202020204" charset="0"/>
                <a:cs typeface="Arimo" panose="020B0604020202020204" charset="0"/>
              </a:rPr>
              <a:t>UML Diagram</a:t>
            </a:r>
            <a:endParaRPr lang="he-IL"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מסמכי עיצוב</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5130" name="Picture 10">
            <a:extLst>
              <a:ext uri="{FF2B5EF4-FFF2-40B4-BE49-F238E27FC236}">
                <a16:creationId xmlns:a16="http://schemas.microsoft.com/office/drawing/2014/main" id="{99E6565C-D15E-41BD-8B83-9E318A82B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444" y="1871718"/>
            <a:ext cx="2175700" cy="27807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ource - Dataondemand - Fr - Report - Project Icon - Report Icon Png | Full  Size PNG Download | SeekPNG">
            <a:extLst>
              <a:ext uri="{FF2B5EF4-FFF2-40B4-BE49-F238E27FC236}">
                <a16:creationId xmlns:a16="http://schemas.microsoft.com/office/drawing/2014/main" id="{99ECC92A-70CA-4D4A-9015-3B7BCA67C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525" y="1012200"/>
            <a:ext cx="1822370" cy="227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47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4572000" y="3556375"/>
            <a:ext cx="4032000" cy="1121400"/>
          </a:xfrm>
          <a:prstGeom prst="rect">
            <a:avLst/>
          </a:prstGeom>
        </p:spPr>
        <p:txBody>
          <a:bodyPr spcFirstLastPara="1" wrap="square" lIns="0" tIns="0" rIns="0" bIns="0" anchor="t" anchorCtr="0">
            <a:noAutofit/>
          </a:bodyPr>
          <a:lstStyle/>
          <a:p>
            <a:pPr marL="0" lvl="0" indent="0" algn="r" rtl="1">
              <a:spcBef>
                <a:spcPts val="0"/>
              </a:spcBef>
              <a:spcAft>
                <a:spcPts val="0"/>
              </a:spcAft>
              <a:buNone/>
            </a:pPr>
            <a:r>
              <a:rPr lang="iw" dirty="0"/>
              <a:t>הדליקו מצלמות</a:t>
            </a:r>
            <a:endParaRPr dirty="0"/>
          </a:p>
          <a:p>
            <a:pPr marL="0" lvl="0" indent="0" algn="r" rtl="1">
              <a:spcBef>
                <a:spcPts val="0"/>
              </a:spcBef>
              <a:spcAft>
                <a:spcPts val="0"/>
              </a:spcAft>
              <a:buNone/>
            </a:pPr>
            <a:r>
              <a:rPr lang="iw" dirty="0"/>
              <a:t>כבו מיקרופונים</a:t>
            </a:r>
            <a:endParaRPr dirty="0"/>
          </a:p>
          <a:p>
            <a:pPr marL="0" lvl="0" indent="0" algn="r" rtl="1">
              <a:spcBef>
                <a:spcPts val="0"/>
              </a:spcBef>
              <a:spcAft>
                <a:spcPts val="0"/>
              </a:spcAft>
              <a:buNone/>
            </a:pPr>
            <a:r>
              <a:rPr lang="iw" dirty="0"/>
              <a:t>השתיקו טלפונים</a:t>
            </a:r>
            <a:endParaRPr dirty="0"/>
          </a:p>
          <a:p>
            <a:pPr marL="0" lvl="0" indent="0" algn="r" rtl="1">
              <a:spcBef>
                <a:spcPts val="0"/>
              </a:spcBef>
              <a:spcAft>
                <a:spcPts val="0"/>
              </a:spcAft>
              <a:buNone/>
            </a:pPr>
            <a:r>
              <a:rPr lang="iw" dirty="0"/>
              <a:t>ארגנו מחברת וכלי כתיבה</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D7B4EE2B-BA3B-41D2-BBEB-CF6CE11E2885}"/>
              </a:ext>
            </a:extLst>
          </p:cNvPr>
          <p:cNvSpPr>
            <a:spLocks noGrp="1"/>
          </p:cNvSpPr>
          <p:nvPr>
            <p:ph type="body" idx="2"/>
          </p:nvPr>
        </p:nvSpPr>
        <p:spPr>
          <a:xfrm>
            <a:off x="540000" y="740892"/>
            <a:ext cx="3743700" cy="2873234"/>
          </a:xfrm>
        </p:spPr>
        <p:txBody>
          <a:bodyPr anchor="t"/>
          <a:lstStyle/>
          <a:p>
            <a:pPr marL="0" indent="0">
              <a:buNone/>
            </a:pPr>
            <a:r>
              <a:rPr lang="he-IL" b="1" dirty="0">
                <a:latin typeface="Arimo" panose="020B0604020202020204" charset="0"/>
                <a:ea typeface="Arimo" panose="020B0604020202020204" charset="0"/>
                <a:cs typeface="Arimo" panose="020B0604020202020204" charset="0"/>
              </a:rPr>
              <a:t>סיכום ביניים</a:t>
            </a:r>
          </a:p>
          <a:p>
            <a:r>
              <a:rPr lang="he-IL" dirty="0">
                <a:latin typeface="Arimo" panose="020B0604020202020204" charset="0"/>
                <a:ea typeface="Arimo" panose="020B0604020202020204" charset="0"/>
                <a:cs typeface="Arimo" panose="020B0604020202020204" charset="0"/>
              </a:rPr>
              <a:t>מה זה עיצוב תוכנה?</a:t>
            </a:r>
          </a:p>
          <a:p>
            <a:r>
              <a:rPr lang="he-IL" dirty="0">
                <a:latin typeface="Arimo" panose="020B0604020202020204" charset="0"/>
                <a:ea typeface="Arimo" panose="020B0604020202020204" charset="0"/>
                <a:cs typeface="Arimo" panose="020B0604020202020204" charset="0"/>
              </a:rPr>
              <a:t>למה צריך את זה?</a:t>
            </a:r>
          </a:p>
          <a:p>
            <a:r>
              <a:rPr lang="he-IL" dirty="0">
                <a:latin typeface="Arimo" panose="020B0604020202020204" charset="0"/>
                <a:ea typeface="Arimo" panose="020B0604020202020204" charset="0"/>
                <a:cs typeface="Arimo" panose="020B0604020202020204" charset="0"/>
              </a:rPr>
              <a:t>איך עושים את זה?</a:t>
            </a:r>
          </a:p>
          <a:p>
            <a:pPr lvl="1" algn="r"/>
            <a:r>
              <a:rPr lang="he-IL" sz="1400" dirty="0">
                <a:latin typeface="Arimo" panose="020B0604020202020204" charset="0"/>
                <a:ea typeface="Arimo" panose="020B0604020202020204" charset="0"/>
                <a:cs typeface="Arimo" panose="020B0604020202020204" charset="0"/>
              </a:rPr>
              <a:t> </a:t>
            </a:r>
            <a:r>
              <a:rPr lang="en-US" sz="1400" dirty="0">
                <a:latin typeface="Arimo" panose="020B0604020202020204" charset="0"/>
                <a:ea typeface="Arimo" panose="020B0604020202020204" charset="0"/>
                <a:cs typeface="Arimo" panose="020B0604020202020204" charset="0"/>
              </a:rPr>
              <a:t>High-Level Design </a:t>
            </a:r>
            <a:br>
              <a:rPr lang="en-US" sz="1400" dirty="0">
                <a:latin typeface="Arimo" panose="020B0604020202020204" charset="0"/>
                <a:ea typeface="Arimo" panose="020B0604020202020204" charset="0"/>
                <a:cs typeface="Arimo" panose="020B0604020202020204" charset="0"/>
              </a:rPr>
            </a:br>
            <a:endParaRPr lang="en-US" sz="1400" dirty="0">
              <a:latin typeface="Arimo" panose="020B0604020202020204" charset="0"/>
              <a:ea typeface="Arimo" panose="020B0604020202020204" charset="0"/>
              <a:cs typeface="Arimo" panose="020B0604020202020204" charset="0"/>
            </a:endParaRPr>
          </a:p>
          <a:p>
            <a:pPr lvl="1" algn="r"/>
            <a:r>
              <a:rPr lang="en-US" sz="1400" dirty="0">
                <a:latin typeface="Arimo" panose="020B0604020202020204" charset="0"/>
                <a:ea typeface="Arimo" panose="020B0604020202020204" charset="0"/>
                <a:cs typeface="Arimo" panose="020B0604020202020204" charset="0"/>
              </a:rPr>
              <a:t>  </a:t>
            </a:r>
            <a:r>
              <a:rPr lang="he-IL" sz="1400" dirty="0">
                <a:latin typeface="Arimo" panose="020B0604020202020204" charset="0"/>
                <a:ea typeface="Arimo" panose="020B0604020202020204" charset="0"/>
                <a:cs typeface="Arimo" panose="020B0604020202020204" charset="0"/>
              </a:rPr>
              <a:t>דיאגרמות </a:t>
            </a:r>
            <a:r>
              <a:rPr lang="en-US" sz="1400" dirty="0">
                <a:latin typeface="Arimo" panose="020B0604020202020204" charset="0"/>
                <a:ea typeface="Arimo" panose="020B0604020202020204" charset="0"/>
                <a:cs typeface="Arimo" panose="020B0604020202020204" charset="0"/>
              </a:rPr>
              <a:t>UML</a:t>
            </a:r>
          </a:p>
          <a:p>
            <a:pPr lvl="2" algn="r">
              <a:buSzPct val="75000"/>
            </a:pPr>
            <a:r>
              <a:rPr lang="en-US" sz="1400" dirty="0">
                <a:latin typeface="Arimo" panose="020B0604020202020204" charset="0"/>
                <a:ea typeface="Arimo" panose="020B0604020202020204" charset="0"/>
                <a:cs typeface="Arimo" panose="020B0604020202020204" charset="0"/>
              </a:rPr>
              <a:t> Class Diagram</a:t>
            </a:r>
          </a:p>
          <a:p>
            <a:pPr lvl="2" algn="r">
              <a:buSzPct val="75000"/>
            </a:pPr>
            <a:r>
              <a:rPr lang="en-US" sz="1400" dirty="0">
                <a:latin typeface="Arimo" panose="020B0604020202020204" charset="0"/>
                <a:ea typeface="Arimo" panose="020B0604020202020204" charset="0"/>
                <a:cs typeface="Arimo" panose="020B0604020202020204" charset="0"/>
              </a:rPr>
              <a:t> Sequence Diagram</a:t>
            </a:r>
            <a:br>
              <a:rPr lang="en-US" sz="1400" dirty="0">
                <a:latin typeface="Arimo" panose="020B0604020202020204" charset="0"/>
                <a:ea typeface="Arimo" panose="020B0604020202020204" charset="0"/>
                <a:cs typeface="Arimo" panose="020B0604020202020204" charset="0"/>
              </a:rPr>
            </a:br>
            <a:endParaRPr lang="en-US" sz="1400" dirty="0">
              <a:latin typeface="Arimo" panose="020B0604020202020204" charset="0"/>
              <a:ea typeface="Arimo" panose="020B0604020202020204" charset="0"/>
              <a:cs typeface="Arimo" panose="020B0604020202020204" charset="0"/>
            </a:endParaRPr>
          </a:p>
          <a:p>
            <a:pPr lvl="1" algn="r"/>
            <a:r>
              <a:rPr lang="en-US" sz="1400" dirty="0">
                <a:latin typeface="Arimo" panose="020B0604020202020204" charset="0"/>
                <a:ea typeface="Arimo" panose="020B0604020202020204" charset="0"/>
                <a:cs typeface="Arimo" panose="020B0604020202020204" charset="0"/>
              </a:rPr>
              <a:t>  </a:t>
            </a:r>
            <a:r>
              <a:rPr lang="he-IL" sz="1400" dirty="0">
                <a:latin typeface="Arimo" panose="020B0604020202020204" charset="0"/>
                <a:ea typeface="Arimo" panose="020B0604020202020204" charset="0"/>
                <a:cs typeface="Arimo" panose="020B0604020202020204" charset="0"/>
              </a:rPr>
              <a:t>מסמכי עיצוב</a:t>
            </a:r>
          </a:p>
          <a:p>
            <a:endParaRPr lang="he-IL" dirty="0">
              <a:latin typeface="Arimo" panose="020B0604020202020204" charset="0"/>
              <a:ea typeface="Arimo" panose="020B0604020202020204" charset="0"/>
              <a:cs typeface="Arimo" panose="020B0604020202020204" charset="0"/>
            </a:endParaRPr>
          </a:p>
        </p:txBody>
      </p:sp>
      <p:grpSp>
        <p:nvGrpSpPr>
          <p:cNvPr id="19" name="קבוצה 3">
            <a:extLst>
              <a:ext uri="{FF2B5EF4-FFF2-40B4-BE49-F238E27FC236}">
                <a16:creationId xmlns:a16="http://schemas.microsoft.com/office/drawing/2014/main" id="{F63C80BE-0B46-4183-B8BB-BDE19F654212}"/>
              </a:ext>
            </a:extLst>
          </p:cNvPr>
          <p:cNvGrpSpPr/>
          <p:nvPr/>
        </p:nvGrpSpPr>
        <p:grpSpPr>
          <a:xfrm>
            <a:off x="5110164" y="854293"/>
            <a:ext cx="3247511" cy="3434914"/>
            <a:chOff x="1711755" y="1335267"/>
            <a:chExt cx="4105275" cy="4572000"/>
          </a:xfrm>
        </p:grpSpPr>
        <p:sp>
          <p:nvSpPr>
            <p:cNvPr id="20" name="אליפסה 4">
              <a:extLst>
                <a:ext uri="{FF2B5EF4-FFF2-40B4-BE49-F238E27FC236}">
                  <a16:creationId xmlns:a16="http://schemas.microsoft.com/office/drawing/2014/main" id="{C138EF0F-175F-4671-811F-F613E92421AB}"/>
                </a:ext>
              </a:extLst>
            </p:cNvPr>
            <p:cNvSpPr/>
            <p:nvPr/>
          </p:nvSpPr>
          <p:spPr>
            <a:xfrm>
              <a:off x="4423111" y="3341664"/>
              <a:ext cx="622852" cy="62285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אליפסה 5">
              <a:extLst>
                <a:ext uri="{FF2B5EF4-FFF2-40B4-BE49-F238E27FC236}">
                  <a16:creationId xmlns:a16="http://schemas.microsoft.com/office/drawing/2014/main" id="{CA4647B8-1255-4903-BE07-A842CFD12877}"/>
                </a:ext>
              </a:extLst>
            </p:cNvPr>
            <p:cNvSpPr/>
            <p:nvPr/>
          </p:nvSpPr>
          <p:spPr>
            <a:xfrm>
              <a:off x="4423111" y="4090305"/>
              <a:ext cx="622852" cy="62285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אליפסה 6">
              <a:extLst>
                <a:ext uri="{FF2B5EF4-FFF2-40B4-BE49-F238E27FC236}">
                  <a16:creationId xmlns:a16="http://schemas.microsoft.com/office/drawing/2014/main" id="{169D96CC-8008-47BD-B897-5B39FF2DEB4C}"/>
                </a:ext>
              </a:extLst>
            </p:cNvPr>
            <p:cNvSpPr/>
            <p:nvPr/>
          </p:nvSpPr>
          <p:spPr>
            <a:xfrm>
              <a:off x="4423111" y="2593023"/>
              <a:ext cx="622852" cy="62285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3" name="תמונה 7">
              <a:extLst>
                <a:ext uri="{FF2B5EF4-FFF2-40B4-BE49-F238E27FC236}">
                  <a16:creationId xmlns:a16="http://schemas.microsoft.com/office/drawing/2014/main" id="{7B50FF50-6CA2-4EE9-9BCA-E978305BC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711755" y="1335267"/>
              <a:ext cx="4105275" cy="4572000"/>
            </a:xfrm>
            <a:prstGeom prst="rect">
              <a:avLst/>
            </a:prstGeom>
          </p:spPr>
        </p:pic>
      </p:grpSp>
      <p:grpSp>
        <p:nvGrpSpPr>
          <p:cNvPr id="24" name="קבוצה 11">
            <a:extLst>
              <a:ext uri="{FF2B5EF4-FFF2-40B4-BE49-F238E27FC236}">
                <a16:creationId xmlns:a16="http://schemas.microsoft.com/office/drawing/2014/main" id="{6474E39C-1EB5-4D3D-9D35-13B6AE0E08DA}"/>
              </a:ext>
            </a:extLst>
          </p:cNvPr>
          <p:cNvGrpSpPr/>
          <p:nvPr/>
        </p:nvGrpSpPr>
        <p:grpSpPr>
          <a:xfrm>
            <a:off x="267733" y="0"/>
            <a:ext cx="1677400" cy="1577610"/>
            <a:chOff x="4437421" y="1598215"/>
            <a:chExt cx="2286109" cy="2200975"/>
          </a:xfrm>
          <a:effectLst/>
        </p:grpSpPr>
        <p:pic>
          <p:nvPicPr>
            <p:cNvPr id="25" name="תמונה 12">
              <a:extLst>
                <a:ext uri="{FF2B5EF4-FFF2-40B4-BE49-F238E27FC236}">
                  <a16:creationId xmlns:a16="http://schemas.microsoft.com/office/drawing/2014/main" id="{A3CB5DAA-AFDE-4ADD-8F71-B1CC7FA8396F}"/>
                </a:ext>
              </a:extLst>
            </p:cNvPr>
            <p:cNvPicPr>
              <a:picLocks noChangeAspect="1"/>
            </p:cNvPicPr>
            <p:nvPr/>
          </p:nvPicPr>
          <p:blipFill rotWithShape="1">
            <a:blip r:embed="rId4">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26" name="TextBox 25">
              <a:extLst>
                <a:ext uri="{FF2B5EF4-FFF2-40B4-BE49-F238E27FC236}">
                  <a16:creationId xmlns:a16="http://schemas.microsoft.com/office/drawing/2014/main" id="{07DD6726-7493-4985-B201-3AF58F79DFC0}"/>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תכנון ועיצוב</a:t>
              </a:r>
            </a:p>
          </p:txBody>
        </p:sp>
      </p:grpSp>
      <p:sp>
        <p:nvSpPr>
          <p:cNvPr id="27" name="Google Shape;232;p19">
            <a:extLst>
              <a:ext uri="{FF2B5EF4-FFF2-40B4-BE49-F238E27FC236}">
                <a16:creationId xmlns:a16="http://schemas.microsoft.com/office/drawing/2014/main" id="{4BBB5EE9-9B28-48AC-9922-08A15D9DD304}"/>
              </a:ext>
            </a:extLst>
          </p:cNvPr>
          <p:cNvSpPr txBox="1">
            <a:spLocks/>
          </p:cNvSpPr>
          <p:nvPr/>
        </p:nvSpPr>
        <p:spPr>
          <a:xfrm>
            <a:off x="8357675" y="66298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28" name="גרפיקה 342">
            <a:extLst>
              <a:ext uri="{FF2B5EF4-FFF2-40B4-BE49-F238E27FC236}">
                <a16:creationId xmlns:a16="http://schemas.microsoft.com/office/drawing/2014/main" id="{A565C1C4-7918-412F-88E4-322AE442CFC0}"/>
              </a:ext>
            </a:extLst>
          </p:cNvPr>
          <p:cNvGrpSpPr/>
          <p:nvPr/>
        </p:nvGrpSpPr>
        <p:grpSpPr>
          <a:xfrm>
            <a:off x="8370595" y="107902"/>
            <a:ext cx="687649" cy="639170"/>
            <a:chOff x="1671636" y="2187978"/>
            <a:chExt cx="687649" cy="639170"/>
          </a:xfrm>
        </p:grpSpPr>
        <p:sp>
          <p:nvSpPr>
            <p:cNvPr id="29" name="גרפיקה 342">
              <a:extLst>
                <a:ext uri="{FF2B5EF4-FFF2-40B4-BE49-F238E27FC236}">
                  <a16:creationId xmlns:a16="http://schemas.microsoft.com/office/drawing/2014/main" id="{BF9FF97C-261A-4F13-9B3C-DBD3734B660B}"/>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0" name="גרפיקה 342">
              <a:extLst>
                <a:ext uri="{FF2B5EF4-FFF2-40B4-BE49-F238E27FC236}">
                  <a16:creationId xmlns:a16="http://schemas.microsoft.com/office/drawing/2014/main" id="{27EEC6AD-2ADB-49DB-919F-272978098059}"/>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1" name="גרפיקה 342">
              <a:extLst>
                <a:ext uri="{FF2B5EF4-FFF2-40B4-BE49-F238E27FC236}">
                  <a16:creationId xmlns:a16="http://schemas.microsoft.com/office/drawing/2014/main" id="{B76BB40B-AEB9-449B-8793-C7BF8BF895B8}"/>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2" name="גרפיקה 342">
              <a:extLst>
                <a:ext uri="{FF2B5EF4-FFF2-40B4-BE49-F238E27FC236}">
                  <a16:creationId xmlns:a16="http://schemas.microsoft.com/office/drawing/2014/main" id="{42D17DF6-4235-4C52-B2DE-72817EE1D3D5}"/>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3" name="גרפיקה 342">
              <a:extLst>
                <a:ext uri="{FF2B5EF4-FFF2-40B4-BE49-F238E27FC236}">
                  <a16:creationId xmlns:a16="http://schemas.microsoft.com/office/drawing/2014/main" id="{741D00C2-9F81-4131-81B8-574FBA3D2F6F}"/>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4" name="גרפיקה 342">
              <a:extLst>
                <a:ext uri="{FF2B5EF4-FFF2-40B4-BE49-F238E27FC236}">
                  <a16:creationId xmlns:a16="http://schemas.microsoft.com/office/drawing/2014/main" id="{7A0AEBE1-E6A0-4D2E-9CE8-4662E7E15A2A}"/>
                </a:ext>
              </a:extLst>
            </p:cNvPr>
            <p:cNvGrpSpPr/>
            <p:nvPr/>
          </p:nvGrpSpPr>
          <p:grpSpPr>
            <a:xfrm>
              <a:off x="1765741" y="2205978"/>
              <a:ext cx="551589" cy="570521"/>
              <a:chOff x="1765741" y="2205978"/>
              <a:chExt cx="551589" cy="570521"/>
            </a:xfrm>
          </p:grpSpPr>
          <p:sp>
            <p:nvSpPr>
              <p:cNvPr id="35" name="גרפיקה 342">
                <a:extLst>
                  <a:ext uri="{FF2B5EF4-FFF2-40B4-BE49-F238E27FC236}">
                    <a16:creationId xmlns:a16="http://schemas.microsoft.com/office/drawing/2014/main" id="{C41E14B8-71ED-47BD-AF71-095D988927DF}"/>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6" name="גרפיקה 342">
                <a:extLst>
                  <a:ext uri="{FF2B5EF4-FFF2-40B4-BE49-F238E27FC236}">
                    <a16:creationId xmlns:a16="http://schemas.microsoft.com/office/drawing/2014/main" id="{49452403-4444-4D65-A526-0E701574BADD}"/>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365987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תכנון ועיצוב תוכנה, מסמכי עיצוב</a:t>
            </a:r>
            <a:endParaRPr dirty="0"/>
          </a:p>
        </p:txBody>
      </p:sp>
    </p:spTree>
    <p:extLst>
      <p:ext uri="{BB962C8B-B14F-4D97-AF65-F5344CB8AC3E}">
        <p14:creationId xmlns:p14="http://schemas.microsoft.com/office/powerpoint/2010/main" val="1187110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ctrTitle"/>
          </p:nvPr>
        </p:nvSpPr>
        <p:spPr>
          <a:xfrm>
            <a:off x="540000" y="1149600"/>
            <a:ext cx="8064000" cy="1063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he-IL" dirty="0"/>
              <a:t>זה היה </a:t>
            </a:r>
            <a:r>
              <a:rPr lang="he-IL" dirty="0" err="1"/>
              <a:t>ארוךךךך</a:t>
            </a:r>
            <a:r>
              <a:rPr lang="he-IL" dirty="0"/>
              <a:t>...</a:t>
            </a:r>
            <a:endParaRPr dirty="0"/>
          </a:p>
        </p:txBody>
      </p:sp>
      <p:sp>
        <p:nvSpPr>
          <p:cNvPr id="492" name="Google Shape;492;p37"/>
          <p:cNvSpPr txBox="1">
            <a:spLocks noGrp="1"/>
          </p:cNvSpPr>
          <p:nvPr>
            <p:ph type="subTitle" idx="1"/>
          </p:nvPr>
        </p:nvSpPr>
        <p:spPr>
          <a:xfrm>
            <a:off x="540050" y="2324050"/>
            <a:ext cx="8064000" cy="4866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אלופ</a:t>
            </a:r>
            <a:r>
              <a:rPr lang="he-IL" dirty="0" err="1"/>
              <a:t>ות</a:t>
            </a:r>
            <a:r>
              <a:rPr lang="he-IL" dirty="0"/>
              <a:t> ואלופים</a:t>
            </a:r>
            <a:r>
              <a:rPr lang="iw" dirty="0"/>
              <a:t>! מגיעות לנו 10 דקות הפסקה</a:t>
            </a:r>
            <a:endParaRPr dirty="0"/>
          </a:p>
        </p:txBody>
      </p:sp>
    </p:spTree>
    <p:extLst>
      <p:ext uri="{BB962C8B-B14F-4D97-AF65-F5344CB8AC3E}">
        <p14:creationId xmlns:p14="http://schemas.microsoft.com/office/powerpoint/2010/main" val="167871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8" name="תמונה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44" y="1"/>
            <a:ext cx="7915078" cy="4100054"/>
          </a:xfrm>
          <a:prstGeom prst="rect">
            <a:avLst/>
          </a:prstGeom>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88" y="577032"/>
            <a:ext cx="8428703" cy="210718"/>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411" y="3413557"/>
            <a:ext cx="858034" cy="619088"/>
          </a:xfrm>
          <a:prstGeom prst="rect">
            <a:avLst/>
          </a:prstGeom>
        </p:spPr>
      </p:pic>
      <p:pic>
        <p:nvPicPr>
          <p:cNvPr id="12" name="תמונה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391" y="3413557"/>
            <a:ext cx="858034" cy="619088"/>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371" y="3413557"/>
            <a:ext cx="858034" cy="619088"/>
          </a:xfrm>
          <a:prstGeom prst="rect">
            <a:avLst/>
          </a:prstGeom>
        </p:spPr>
      </p:pic>
      <p:sp>
        <p:nvSpPr>
          <p:cNvPr id="15" name="TextBox 14"/>
          <p:cNvSpPr txBox="1"/>
          <p:nvPr/>
        </p:nvSpPr>
        <p:spPr>
          <a:xfrm>
            <a:off x="3845410"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2546016"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1242627"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grpSp>
        <p:nvGrpSpPr>
          <p:cNvPr id="9" name="קבוצה 8"/>
          <p:cNvGrpSpPr/>
          <p:nvPr/>
        </p:nvGrpSpPr>
        <p:grpSpPr>
          <a:xfrm>
            <a:off x="4720155" y="622839"/>
            <a:ext cx="1714582" cy="2226730"/>
            <a:chOff x="4437421" y="830217"/>
            <a:chExt cx="2286109" cy="2968973"/>
          </a:xfrm>
        </p:grpSpPr>
        <p:pic>
          <p:nvPicPr>
            <p:cNvPr id="6" name="תמונה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421" y="830217"/>
              <a:ext cx="2286109" cy="2968973"/>
            </a:xfrm>
            <a:prstGeom prst="rect">
              <a:avLst/>
            </a:prstGeom>
          </p:spPr>
        </p:pic>
        <p:sp>
          <p:nvSpPr>
            <p:cNvPr id="18" name="TextBox 17"/>
            <p:cNvSpPr txBox="1"/>
            <p:nvPr/>
          </p:nvSpPr>
          <p:spPr>
            <a:xfrm>
              <a:off x="4752975" y="2762752"/>
              <a:ext cx="1690688" cy="1036438"/>
            </a:xfrm>
            <a:prstGeom prst="rect">
              <a:avLst/>
            </a:prstGeom>
            <a:noFill/>
          </p:spPr>
          <p:txBody>
            <a:bodyPr wrap="square" rtlCol="1" anchor="ctr">
              <a:noAutofit/>
            </a:bodyPr>
            <a:lstStyle/>
            <a:p>
              <a:pPr algn="ctr"/>
              <a:r>
                <a:rPr lang="he-IL" sz="2100" b="1" dirty="0">
                  <a:solidFill>
                    <a:schemeClr val="bg1"/>
                  </a:solidFill>
                  <a:latin typeface="Segoe UI" panose="020B0502040204020203" pitchFamily="34" charset="0"/>
                  <a:cs typeface="Segoe UI" panose="020B0502040204020203" pitchFamily="34" charset="0"/>
                </a:rPr>
                <a:t>סביבת עבודה</a:t>
              </a:r>
            </a:p>
          </p:txBody>
        </p:sp>
      </p:grpSp>
      <p:grpSp>
        <p:nvGrpSpPr>
          <p:cNvPr id="19" name="קבוצה 18"/>
          <p:cNvGrpSpPr/>
          <p:nvPr/>
        </p:nvGrpSpPr>
        <p:grpSpPr>
          <a:xfrm>
            <a:off x="6451447" y="3413556"/>
            <a:ext cx="858035" cy="619089"/>
            <a:chOff x="6864573" y="4551408"/>
            <a:chExt cx="1144046" cy="825452"/>
          </a:xfrm>
        </p:grpSpPr>
        <p:pic>
          <p:nvPicPr>
            <p:cNvPr id="20" name="תמונה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21" name="TextBox 20"/>
            <p:cNvSpPr txBox="1"/>
            <p:nvPr/>
          </p:nvSpPr>
          <p:spPr>
            <a:xfrm>
              <a:off x="6864573" y="4551408"/>
              <a:ext cx="1144045" cy="825451"/>
            </a:xfrm>
            <a:prstGeom prst="rect">
              <a:avLst/>
            </a:prstGeom>
            <a:noFill/>
          </p:spPr>
          <p:txBody>
            <a:bodyPr wrap="square" rtlCol="1" anchor="ctr">
              <a:noAutofit/>
            </a:bodyPr>
            <a:lstStyle/>
            <a:p>
              <a:pPr lvl="0" algn="ctr" rtl="0"/>
              <a:r>
                <a:rPr lang="he-IL" sz="1500" b="1" dirty="0">
                  <a:solidFill>
                    <a:srgbClr val="FFFFFF"/>
                  </a:solidFill>
                  <a:latin typeface="Segoe UI" panose="020B0502040204020203" pitchFamily="34" charset="0"/>
                  <a:cs typeface="Segoe UI" panose="020B0502040204020203" pitchFamily="34" charset="0"/>
                </a:rPr>
                <a:t>תכנון ועיצוב</a:t>
              </a:r>
            </a:p>
          </p:txBody>
        </p:sp>
      </p:grpSp>
      <p:grpSp>
        <p:nvGrpSpPr>
          <p:cNvPr id="22" name="קבוצה 21"/>
          <p:cNvGrpSpPr/>
          <p:nvPr/>
        </p:nvGrpSpPr>
        <p:grpSpPr>
          <a:xfrm>
            <a:off x="149957" y="154931"/>
            <a:ext cx="872979" cy="253112"/>
            <a:chOff x="5981700" y="549342"/>
            <a:chExt cx="1163972" cy="337482"/>
          </a:xfrm>
        </p:grpSpPr>
        <p:sp>
          <p:nvSpPr>
            <p:cNvPr id="23" name="אליפסה 22">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4" name="אליפסה 23">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5" name="אליפסה 24">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4153666356"/>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remove" nodeType="withEffect">
                                  <p:stCondLst>
                                    <p:cond delay="1000"/>
                                  </p:stCondLst>
                                  <p:childTnLst>
                                    <p:animMotion origin="layout" path="M -3.95833E-6 5.55112E-17 L -0.02617 0.00162 " pathEditMode="relative" rAng="0" ptsTypes="AA">
                                      <p:cBhvr>
                                        <p:cTn id="6" dur="1750" fill="hold"/>
                                        <p:tgtEl>
                                          <p:spTgt spid="9"/>
                                        </p:tgtEl>
                                        <p:attrNameLst>
                                          <p:attrName>ppt_x</p:attrName>
                                          <p:attrName>ppt_y</p:attrName>
                                        </p:attrNameLst>
                                      </p:cBhvr>
                                      <p:rCtr x="-131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559816"/>
            <a:ext cx="6918075" cy="3118200"/>
          </a:xfrm>
        </p:spPr>
        <p:txBody>
          <a:bodyPr anchor="t"/>
          <a:lstStyle/>
          <a:p>
            <a:pPr marL="0" indent="0">
              <a:buNone/>
            </a:pPr>
            <a:r>
              <a:rPr lang="he-IL" sz="1600" b="1" dirty="0">
                <a:latin typeface="Arimo" panose="020B0604020202020204" charset="0"/>
                <a:ea typeface="Arimo" panose="020B0604020202020204" charset="0"/>
                <a:cs typeface="Arimo" panose="020B0604020202020204" charset="0"/>
              </a:rPr>
              <a:t>נעבוד עם </a:t>
            </a:r>
            <a:r>
              <a:rPr lang="en-US" sz="1600" b="1" dirty="0">
                <a:latin typeface="Arimo" panose="020B0604020202020204" charset="0"/>
                <a:ea typeface="Arimo" panose="020B0604020202020204" charset="0"/>
                <a:cs typeface="Arimo" panose="020B0604020202020204" charset="0"/>
              </a:rPr>
              <a:t>GIT</a:t>
            </a:r>
            <a:endParaRPr lang="he-IL" sz="1600" b="1" dirty="0">
              <a:latin typeface="Arimo" panose="020B0604020202020204" charset="0"/>
              <a:ea typeface="Arimo" panose="020B0604020202020204" charset="0"/>
              <a:cs typeface="Arimo" panose="020B0604020202020204" charset="0"/>
            </a:endParaRPr>
          </a:p>
          <a:p>
            <a:pPr marL="0" indent="0">
              <a:buNone/>
            </a:pPr>
            <a:endParaRPr lang="he-IL" sz="1600"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sz="1600" dirty="0">
                <a:latin typeface="Arimo" panose="020B0604020202020204" charset="0"/>
                <a:ea typeface="Arimo" panose="020B0604020202020204" charset="0"/>
                <a:cs typeface="Arimo" panose="020B0604020202020204" charset="0"/>
              </a:rPr>
              <a:t>פותחים </a:t>
            </a:r>
            <a:r>
              <a:rPr lang="en-US" sz="1600" dirty="0">
                <a:latin typeface="Arimo" panose="020B0604020202020204" charset="0"/>
                <a:ea typeface="Arimo" panose="020B0604020202020204" charset="0"/>
                <a:cs typeface="Arimo" panose="020B0604020202020204" charset="0"/>
              </a:rPr>
              <a:t>Repo</a:t>
            </a:r>
            <a:r>
              <a:rPr lang="he-IL" sz="1600" dirty="0">
                <a:latin typeface="Arimo" panose="020B0604020202020204" charset="0"/>
                <a:ea typeface="Arimo" panose="020B0604020202020204" charset="0"/>
                <a:cs typeface="Arimo" panose="020B0604020202020204" charset="0"/>
              </a:rPr>
              <a:t> על שרת </a:t>
            </a:r>
            <a:r>
              <a:rPr lang="en-US" sz="1600" dirty="0">
                <a:latin typeface="Arimo" panose="020B0604020202020204" charset="0"/>
                <a:ea typeface="Arimo" panose="020B0604020202020204" charset="0"/>
                <a:cs typeface="Arimo" panose="020B0604020202020204" charset="0"/>
              </a:rPr>
              <a:t>GIT</a:t>
            </a:r>
            <a:r>
              <a:rPr lang="he-IL" sz="1600" dirty="0">
                <a:latin typeface="Arimo" panose="020B0604020202020204" charset="0"/>
                <a:ea typeface="Arimo" panose="020B0604020202020204" charset="0"/>
                <a:cs typeface="Arimo" panose="020B0604020202020204" charset="0"/>
              </a:rPr>
              <a:t> מרוחק</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sz="1600" dirty="0">
                <a:latin typeface="Arimo" panose="020B0604020202020204" charset="0"/>
                <a:ea typeface="Arimo" panose="020B0604020202020204" charset="0"/>
                <a:cs typeface="Arimo" panose="020B0604020202020204" charset="0"/>
              </a:rPr>
              <a:t>הוספת קובץ </a:t>
            </a:r>
            <a:r>
              <a:rPr lang="en-US" sz="1600" dirty="0">
                <a:solidFill>
                  <a:srgbClr val="004C9A"/>
                </a:solidFill>
                <a:latin typeface="Arimo" panose="020B0604020202020204" charset="0"/>
                <a:ea typeface="Arimo" panose="020B0604020202020204" charset="0"/>
                <a:cs typeface="Arimo" panose="020B0604020202020204" charset="0"/>
              </a:rPr>
              <a:t>.</a:t>
            </a:r>
            <a:r>
              <a:rPr lang="en-US" sz="1600" dirty="0" err="1">
                <a:solidFill>
                  <a:srgbClr val="004C9A"/>
                </a:solidFill>
                <a:latin typeface="Arimo" panose="020B0604020202020204" charset="0"/>
                <a:ea typeface="Arimo" panose="020B0604020202020204" charset="0"/>
                <a:cs typeface="Arimo" panose="020B0604020202020204" charset="0"/>
              </a:rPr>
              <a:t>gitignore</a:t>
            </a:r>
            <a:br>
              <a:rPr lang="en-US" sz="1600" dirty="0">
                <a:solidFill>
                  <a:srgbClr val="004C9A"/>
                </a:solidFill>
                <a:latin typeface="Arimo" panose="020B0604020202020204" charset="0"/>
                <a:ea typeface="Arimo" panose="020B0604020202020204" charset="0"/>
                <a:cs typeface="Arimo" panose="020B0604020202020204" charset="0"/>
              </a:rPr>
            </a:br>
            <a:endParaRPr lang="he-IL" sz="1600" dirty="0">
              <a:solidFill>
                <a:srgbClr val="004C9A"/>
              </a:solidFill>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sz="1600" dirty="0">
                <a:latin typeface="Arimo" panose="020B0604020202020204" charset="0"/>
                <a:ea typeface="Arimo" panose="020B0604020202020204" charset="0"/>
                <a:cs typeface="Arimo" panose="020B0604020202020204" charset="0"/>
              </a:rPr>
              <a:t>עושים </a:t>
            </a:r>
            <a:r>
              <a:rPr lang="en-US" sz="1600" dirty="0">
                <a:latin typeface="Arimo" panose="020B0604020202020204" charset="0"/>
                <a:ea typeface="Arimo" panose="020B0604020202020204" charset="0"/>
                <a:cs typeface="Arimo" panose="020B0604020202020204" charset="0"/>
              </a:rPr>
              <a:t>Clone</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sz="1600" dirty="0">
                <a:latin typeface="Arimo" panose="020B0604020202020204" charset="0"/>
                <a:ea typeface="Arimo" panose="020B0604020202020204" charset="0"/>
                <a:cs typeface="Arimo" panose="020B0604020202020204" charset="0"/>
              </a:rPr>
              <a:t>יצירת ה-</a:t>
            </a:r>
            <a:r>
              <a:rPr lang="en-US" sz="1600" dirty="0">
                <a:latin typeface="Arimo" panose="020B0604020202020204" charset="0"/>
                <a:ea typeface="Arimo" panose="020B0604020202020204" charset="0"/>
                <a:cs typeface="Arimo" panose="020B0604020202020204" charset="0"/>
              </a:rPr>
              <a:t>develop</a:t>
            </a:r>
            <a:br>
              <a:rPr lang="en-US" sz="1600" dirty="0">
                <a:latin typeface="Arimo" panose="020B0604020202020204" charset="0"/>
                <a:ea typeface="Arimo" panose="020B0604020202020204" charset="0"/>
                <a:cs typeface="Arimo" panose="020B0604020202020204" charset="0"/>
              </a:rPr>
            </a:br>
            <a:endParaRPr lang="en-US" sz="1600"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sz="1600" dirty="0">
                <a:latin typeface="Arimo" panose="020B0604020202020204" charset="0"/>
                <a:ea typeface="Arimo" panose="020B0604020202020204" charset="0"/>
                <a:cs typeface="Arimo" panose="020B0604020202020204" charset="0"/>
              </a:rPr>
              <a:t>פתיחת פרויקט ב-</a:t>
            </a:r>
            <a:r>
              <a:rPr lang="en-US" sz="1600" dirty="0">
                <a:latin typeface="Arimo" panose="020B0604020202020204" charset="0"/>
                <a:ea typeface="Arimo" panose="020B0604020202020204" charset="0"/>
                <a:cs typeface="Arimo" panose="020B0604020202020204" charset="0"/>
              </a:rPr>
              <a:t>Visual Studio</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en-US" sz="1600" dirty="0">
                <a:latin typeface="Arimo" panose="020B0604020202020204" charset="0"/>
                <a:ea typeface="Arimo" panose="020B0604020202020204" charset="0"/>
                <a:cs typeface="Arimo" panose="020B0604020202020204" charset="0"/>
              </a:rPr>
              <a:t>Initial Commit</a:t>
            </a:r>
            <a:endParaRPr lang="he-IL" sz="1600" dirty="0">
              <a:latin typeface="Arimo" panose="020B0604020202020204" charset="0"/>
              <a:ea typeface="Arimo" panose="020B0604020202020204" charset="0"/>
              <a:cs typeface="Arimo" panose="020B0604020202020204" charset="0"/>
            </a:endParaRPr>
          </a:p>
          <a:p>
            <a:pPr marL="514350" indent="-514350">
              <a:buFont typeface="+mj-lt"/>
              <a:buAutoNum type="arabicPeriod"/>
            </a:pPr>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יצירת סביבת עבודה עבור פרויקטים</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12" name="קבוצה 6">
            <a:extLst>
              <a:ext uri="{FF2B5EF4-FFF2-40B4-BE49-F238E27FC236}">
                <a16:creationId xmlns:a16="http://schemas.microsoft.com/office/drawing/2014/main" id="{93312361-BEEF-4EA0-AFA2-4F93B111F00D}"/>
              </a:ext>
            </a:extLst>
          </p:cNvPr>
          <p:cNvGrpSpPr/>
          <p:nvPr/>
        </p:nvGrpSpPr>
        <p:grpSpPr>
          <a:xfrm>
            <a:off x="267733" y="0"/>
            <a:ext cx="1677400" cy="1577610"/>
            <a:chOff x="4437421" y="1598215"/>
            <a:chExt cx="2286109" cy="2200975"/>
          </a:xfrm>
          <a:effectLst/>
        </p:grpSpPr>
        <p:pic>
          <p:nvPicPr>
            <p:cNvPr id="13" name="תמונה 7">
              <a:extLst>
                <a:ext uri="{FF2B5EF4-FFF2-40B4-BE49-F238E27FC236}">
                  <a16:creationId xmlns:a16="http://schemas.microsoft.com/office/drawing/2014/main" id="{C4FDB0E1-DB50-4B63-86C0-254B3CDA22B2}"/>
                </a:ext>
              </a:extLst>
            </p:cNvPr>
            <p:cNvPicPr>
              <a:picLocks noChangeAspect="1"/>
            </p:cNvPicPr>
            <p:nvPr/>
          </p:nvPicPr>
          <p:blipFill rotWithShape="1">
            <a:blip r:embed="rId3">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14" name="TextBox 13">
              <a:extLst>
                <a:ext uri="{FF2B5EF4-FFF2-40B4-BE49-F238E27FC236}">
                  <a16:creationId xmlns:a16="http://schemas.microsoft.com/office/drawing/2014/main" id="{4501920F-8872-4F31-BA91-51176E44A08D}"/>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סביבת עבודה</a:t>
              </a:r>
            </a:p>
          </p:txBody>
        </p:sp>
      </p:grpSp>
      <p:pic>
        <p:nvPicPr>
          <p:cNvPr id="1026" name="Picture 2">
            <a:extLst>
              <a:ext uri="{FF2B5EF4-FFF2-40B4-BE49-F238E27FC236}">
                <a16:creationId xmlns:a16="http://schemas.microsoft.com/office/drawing/2014/main" id="{11570B99-32DC-4BC1-B877-024E4E5E3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924" y="2571750"/>
            <a:ext cx="1631897" cy="1631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27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circle(out)">
                                      <p:cBhvr>
                                        <p:cTn id="10" dur="1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8" name="תמונה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44" y="1"/>
            <a:ext cx="7915078" cy="4100054"/>
          </a:xfrm>
          <a:prstGeom prst="rect">
            <a:avLst/>
          </a:prstGeom>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88" y="577032"/>
            <a:ext cx="8428703" cy="210718"/>
          </a:xfrm>
          <a:prstGeom prst="rect">
            <a:avLst/>
          </a:prstGeom>
        </p:spPr>
      </p:pic>
      <p:grpSp>
        <p:nvGrpSpPr>
          <p:cNvPr id="2" name="קבוצה 1"/>
          <p:cNvGrpSpPr/>
          <p:nvPr/>
        </p:nvGrpSpPr>
        <p:grpSpPr>
          <a:xfrm>
            <a:off x="5148430" y="3413556"/>
            <a:ext cx="858035" cy="619089"/>
            <a:chOff x="6864573" y="4551408"/>
            <a:chExt cx="1144046" cy="825452"/>
          </a:xfrm>
        </p:grpSpPr>
        <p:pic>
          <p:nvPicPr>
            <p:cNvPr id="10" name="תמונה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14" name="TextBox 13"/>
            <p:cNvSpPr txBox="1"/>
            <p:nvPr/>
          </p:nvSpPr>
          <p:spPr>
            <a:xfrm>
              <a:off x="6864573" y="4551408"/>
              <a:ext cx="1144045" cy="825451"/>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grpSp>
      <p:pic>
        <p:nvPicPr>
          <p:cNvPr id="12" name="תמונה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2391" y="3413557"/>
            <a:ext cx="858034" cy="619088"/>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371" y="3413557"/>
            <a:ext cx="858034" cy="619088"/>
          </a:xfrm>
          <a:prstGeom prst="rect">
            <a:avLst/>
          </a:prstGeom>
        </p:spPr>
      </p:pic>
      <p:sp>
        <p:nvSpPr>
          <p:cNvPr id="16" name="TextBox 15"/>
          <p:cNvSpPr txBox="1"/>
          <p:nvPr/>
        </p:nvSpPr>
        <p:spPr>
          <a:xfrm>
            <a:off x="2546016"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1242627"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grpSp>
        <p:nvGrpSpPr>
          <p:cNvPr id="9" name="קבוצה 8"/>
          <p:cNvGrpSpPr/>
          <p:nvPr/>
        </p:nvGrpSpPr>
        <p:grpSpPr>
          <a:xfrm>
            <a:off x="3417135" y="622839"/>
            <a:ext cx="1714582" cy="2226730"/>
            <a:chOff x="4437421" y="830217"/>
            <a:chExt cx="2286109" cy="2968973"/>
          </a:xfrm>
        </p:grpSpPr>
        <p:pic>
          <p:nvPicPr>
            <p:cNvPr id="6" name="תמונה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421" y="830217"/>
              <a:ext cx="2286109" cy="2968973"/>
            </a:xfrm>
            <a:prstGeom prst="rect">
              <a:avLst/>
            </a:prstGeom>
          </p:spPr>
        </p:pic>
        <p:sp>
          <p:nvSpPr>
            <p:cNvPr id="18" name="TextBox 17"/>
            <p:cNvSpPr txBox="1"/>
            <p:nvPr/>
          </p:nvSpPr>
          <p:spPr>
            <a:xfrm>
              <a:off x="4752975" y="2762752"/>
              <a:ext cx="1690688" cy="1036438"/>
            </a:xfrm>
            <a:prstGeom prst="rect">
              <a:avLst/>
            </a:prstGeom>
            <a:noFill/>
          </p:spPr>
          <p:txBody>
            <a:bodyPr wrap="square" rtlCol="1" anchor="ctr">
              <a:noAutofit/>
            </a:bodyPr>
            <a:lstStyle/>
            <a:p>
              <a:pPr algn="ctr"/>
              <a:r>
                <a:rPr lang="he-IL" sz="2100" b="1" dirty="0">
                  <a:solidFill>
                    <a:schemeClr val="bg1"/>
                  </a:solidFill>
                  <a:latin typeface="Segoe UI" panose="020B0502040204020203" pitchFamily="34" charset="0"/>
                  <a:cs typeface="Segoe UI" panose="020B0502040204020203" pitchFamily="34" charset="0"/>
                </a:rPr>
                <a:t>חלוקת משימות</a:t>
              </a:r>
            </a:p>
          </p:txBody>
        </p:sp>
      </p:grpSp>
      <p:grpSp>
        <p:nvGrpSpPr>
          <p:cNvPr id="19" name="קבוצה 18"/>
          <p:cNvGrpSpPr/>
          <p:nvPr/>
        </p:nvGrpSpPr>
        <p:grpSpPr>
          <a:xfrm>
            <a:off x="6451447" y="3413556"/>
            <a:ext cx="858035" cy="619089"/>
            <a:chOff x="6864573" y="4551408"/>
            <a:chExt cx="1144046" cy="825452"/>
          </a:xfrm>
        </p:grpSpPr>
        <p:pic>
          <p:nvPicPr>
            <p:cNvPr id="20" name="תמונה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21" name="TextBox 20"/>
            <p:cNvSpPr txBox="1"/>
            <p:nvPr/>
          </p:nvSpPr>
          <p:spPr>
            <a:xfrm>
              <a:off x="6864573" y="4551408"/>
              <a:ext cx="1144045" cy="825451"/>
            </a:xfrm>
            <a:prstGeom prst="rect">
              <a:avLst/>
            </a:prstGeom>
            <a:noFill/>
          </p:spPr>
          <p:txBody>
            <a:bodyPr wrap="square" rtlCol="1" anchor="ctr">
              <a:noAutofit/>
            </a:bodyPr>
            <a:lstStyle/>
            <a:p>
              <a:pPr lvl="0" algn="ctr" rtl="0"/>
              <a:r>
                <a:rPr lang="he-IL" sz="1500" b="1" dirty="0">
                  <a:solidFill>
                    <a:srgbClr val="FFFFFF"/>
                  </a:solidFill>
                  <a:latin typeface="Segoe UI" panose="020B0502040204020203" pitchFamily="34" charset="0"/>
                  <a:cs typeface="Segoe UI" panose="020B0502040204020203" pitchFamily="34" charset="0"/>
                </a:rPr>
                <a:t>תכנון ועיצוב</a:t>
              </a:r>
            </a:p>
          </p:txBody>
        </p:sp>
      </p:grpSp>
      <p:grpSp>
        <p:nvGrpSpPr>
          <p:cNvPr id="22" name="קבוצה 21"/>
          <p:cNvGrpSpPr/>
          <p:nvPr/>
        </p:nvGrpSpPr>
        <p:grpSpPr>
          <a:xfrm>
            <a:off x="149957" y="154931"/>
            <a:ext cx="872979" cy="253112"/>
            <a:chOff x="5981700" y="549342"/>
            <a:chExt cx="1163972" cy="337482"/>
          </a:xfrm>
        </p:grpSpPr>
        <p:sp>
          <p:nvSpPr>
            <p:cNvPr id="23" name="אליפסה 22">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4" name="אליפסה 23">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5" name="אליפסה 24">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16243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remove" nodeType="withEffect">
                                  <p:stCondLst>
                                    <p:cond delay="1000"/>
                                  </p:stCondLst>
                                  <p:childTnLst>
                                    <p:animMotion origin="layout" path="M -3.95833E-6 5.55112E-17 L -0.02617 0.00162 " pathEditMode="relative" rAng="0" ptsTypes="AA">
                                      <p:cBhvr>
                                        <p:cTn id="6" dur="1750" fill="hold"/>
                                        <p:tgtEl>
                                          <p:spTgt spid="9"/>
                                        </p:tgtEl>
                                        <p:attrNameLst>
                                          <p:attrName>ppt_x</p:attrName>
                                          <p:attrName>ppt_y</p:attrName>
                                        </p:attrNameLst>
                                      </p:cBhvr>
                                      <p:rCtr x="-131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559816"/>
            <a:ext cx="6918075" cy="3118200"/>
          </a:xfrm>
        </p:spPr>
        <p:txBody>
          <a:bodyPr anchor="t"/>
          <a:lstStyle/>
          <a:p>
            <a:pPr marL="514350" indent="-514350">
              <a:buFont typeface="+mj-lt"/>
              <a:buAutoNum type="arabicPeriod"/>
            </a:pPr>
            <a:r>
              <a:rPr lang="he-IL" dirty="0">
                <a:latin typeface="Arimo" panose="020B0604020202020204" charset="0"/>
                <a:ea typeface="Arimo" panose="020B0604020202020204" charset="0"/>
                <a:cs typeface="Arimo" panose="020B0604020202020204" charset="0"/>
              </a:rPr>
              <a:t>תכנון של המשימות השונות</a:t>
            </a:r>
            <a:endParaRPr lang="en-US" dirty="0">
              <a:latin typeface="Arimo" panose="020B0604020202020204" charset="0"/>
              <a:ea typeface="Arimo" panose="020B0604020202020204" charset="0"/>
              <a:cs typeface="Arimo" panose="020B0604020202020204" charset="0"/>
            </a:endParaRPr>
          </a:p>
          <a:p>
            <a:pPr marL="860425" lvl="1" indent="-285750" algn="r">
              <a:buSzPct val="90000"/>
              <a:buFont typeface="Courier New" panose="02070309020205020404" pitchFamily="49" charset="0"/>
              <a:buChar char="o"/>
            </a:pPr>
            <a:r>
              <a:rPr lang="he-IL" sz="1400" dirty="0">
                <a:latin typeface="Arimo" panose="020B0604020202020204" charset="0"/>
                <a:ea typeface="Arimo" panose="020B0604020202020204" charset="0"/>
                <a:cs typeface="Arimo" panose="020B0604020202020204" charset="0"/>
              </a:rPr>
              <a:t>יוצרים </a:t>
            </a:r>
            <a:r>
              <a:rPr lang="en-US" sz="1400" b="1" dirty="0">
                <a:solidFill>
                  <a:schemeClr val="accent1"/>
                </a:solidFill>
                <a:latin typeface="Arimo" panose="020B0604020202020204" charset="0"/>
                <a:ea typeface="Arimo" panose="020B0604020202020204" charset="0"/>
                <a:cs typeface="Arimo" panose="020B0604020202020204" charset="0"/>
              </a:rPr>
              <a:t>issues</a:t>
            </a:r>
            <a:r>
              <a:rPr lang="he-IL" sz="1400" dirty="0">
                <a:latin typeface="Arimo" panose="020B0604020202020204" charset="0"/>
                <a:ea typeface="Arimo" panose="020B0604020202020204" charset="0"/>
                <a:cs typeface="Arimo" panose="020B0604020202020204" charset="0"/>
              </a:rPr>
              <a:t> ב-</a:t>
            </a:r>
            <a:r>
              <a:rPr lang="en-US" sz="1400" dirty="0">
                <a:latin typeface="Arimo" panose="020B0604020202020204" charset="0"/>
                <a:ea typeface="Arimo" panose="020B0604020202020204" charset="0"/>
                <a:cs typeface="Arimo" panose="020B0604020202020204" charset="0"/>
              </a:rPr>
              <a:t>repo</a:t>
            </a:r>
            <a:r>
              <a:rPr lang="he-IL" sz="1400" dirty="0">
                <a:latin typeface="Arimo" panose="020B0604020202020204" charset="0"/>
                <a:ea typeface="Arimo" panose="020B0604020202020204" charset="0"/>
                <a:cs typeface="Arimo" panose="020B0604020202020204" charset="0"/>
              </a:rPr>
              <a:t>, אם אפשר קובעים </a:t>
            </a:r>
            <a:r>
              <a:rPr lang="he-IL" sz="1400" dirty="0" err="1">
                <a:latin typeface="Arimo" panose="020B0604020202020204" charset="0"/>
                <a:ea typeface="Arimo" panose="020B0604020202020204" charset="0"/>
                <a:cs typeface="Arimo" panose="020B0604020202020204" charset="0"/>
              </a:rPr>
              <a:t>דדליינים</a:t>
            </a:r>
            <a:r>
              <a:rPr lang="he-IL" sz="1400" dirty="0">
                <a:latin typeface="Arimo" panose="020B0604020202020204" charset="0"/>
                <a:ea typeface="Arimo" panose="020B0604020202020204" charset="0"/>
                <a:cs typeface="Arimo" panose="020B0604020202020204" charset="0"/>
              </a:rPr>
              <a:t>.</a:t>
            </a:r>
            <a:br>
              <a:rPr lang="en-US" sz="1400" dirty="0">
                <a:latin typeface="Arimo" panose="020B0604020202020204" charset="0"/>
                <a:ea typeface="Arimo" panose="020B0604020202020204" charset="0"/>
                <a:cs typeface="Arimo" panose="020B0604020202020204" charset="0"/>
              </a:rPr>
            </a:br>
            <a:br>
              <a:rPr lang="en-US" sz="1400"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dirty="0">
                <a:latin typeface="Arimo" panose="020B0604020202020204" charset="0"/>
                <a:ea typeface="Arimo" panose="020B0604020202020204" charset="0"/>
                <a:cs typeface="Arimo" panose="020B0604020202020204" charset="0"/>
              </a:rPr>
              <a:t>חלוקת אחריות בין חברי הצוות</a:t>
            </a:r>
          </a:p>
          <a:p>
            <a:pPr marL="823912" lvl="1" indent="-285750" algn="r">
              <a:buSzPct val="90000"/>
            </a:pPr>
            <a:r>
              <a:rPr lang="he-IL" sz="1400" dirty="0">
                <a:latin typeface="Arimo" panose="020B0604020202020204" charset="0"/>
                <a:ea typeface="Arimo" panose="020B0604020202020204" charset="0"/>
                <a:cs typeface="Arimo" panose="020B0604020202020204" charset="0"/>
              </a:rPr>
              <a:t>לכל </a:t>
            </a:r>
            <a:r>
              <a:rPr lang="en-US" sz="1400" dirty="0">
                <a:latin typeface="Arimo" panose="020B0604020202020204" charset="0"/>
                <a:ea typeface="Arimo" panose="020B0604020202020204" charset="0"/>
                <a:cs typeface="Arimo" panose="020B0604020202020204" charset="0"/>
              </a:rPr>
              <a:t>issue</a:t>
            </a:r>
            <a:r>
              <a:rPr lang="he-IL" sz="1400" dirty="0">
                <a:latin typeface="Arimo" panose="020B0604020202020204" charset="0"/>
                <a:ea typeface="Arimo" panose="020B0604020202020204" charset="0"/>
                <a:cs typeface="Arimo" panose="020B0604020202020204" charset="0"/>
              </a:rPr>
              <a:t> שיצרנו ממנים </a:t>
            </a:r>
            <a:r>
              <a:rPr lang="en-US" sz="1400" b="1" dirty="0">
                <a:solidFill>
                  <a:schemeClr val="accent3"/>
                </a:solidFill>
                <a:latin typeface="Arimo" panose="020B0604020202020204" charset="0"/>
                <a:ea typeface="Arimo" panose="020B0604020202020204" charset="0"/>
                <a:cs typeface="Arimo" panose="020B0604020202020204" charset="0"/>
              </a:rPr>
              <a:t>assignee</a:t>
            </a:r>
            <a:br>
              <a:rPr lang="en-US" sz="1600"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pPr marL="514350" indent="-514350">
              <a:buFont typeface="+mj-lt"/>
              <a:buAutoNum type="arabicPeriod"/>
            </a:pPr>
            <a:endParaRPr lang="he-IL" dirty="0">
              <a:latin typeface="Arimo" panose="020B0604020202020204" charset="0"/>
              <a:ea typeface="Arimo" panose="020B0604020202020204" charset="0"/>
              <a:cs typeface="Arimo" panose="020B0604020202020204" charset="0"/>
            </a:endParaRPr>
          </a:p>
          <a:p>
            <a:pPr marL="514350" indent="-514350">
              <a:buFont typeface="+mj-lt"/>
              <a:buAutoNum type="arabicPeriod"/>
            </a:pPr>
            <a:r>
              <a:rPr lang="he-IL" dirty="0">
                <a:latin typeface="Arimo" panose="020B0604020202020204" charset="0"/>
                <a:ea typeface="Arimo" panose="020B0604020202020204" charset="0"/>
                <a:cs typeface="Arimo" panose="020B0604020202020204" charset="0"/>
              </a:rPr>
              <a:t>פתיחת </a:t>
            </a:r>
            <a:r>
              <a:rPr lang="en-US" b="1" dirty="0">
                <a:solidFill>
                  <a:schemeClr val="bg2"/>
                </a:solidFill>
                <a:latin typeface="Arimo" panose="020B0604020202020204" charset="0"/>
                <a:ea typeface="Arimo" panose="020B0604020202020204" charset="0"/>
                <a:cs typeface="Arimo" panose="020B0604020202020204" charset="0"/>
              </a:rPr>
              <a:t>branch</a:t>
            </a:r>
            <a:r>
              <a:rPr lang="he-IL" dirty="0">
                <a:latin typeface="Arimo" panose="020B0604020202020204" charset="0"/>
                <a:ea typeface="Arimo" panose="020B0604020202020204" charset="0"/>
                <a:cs typeface="Arimo" panose="020B0604020202020204" charset="0"/>
              </a:rPr>
              <a:t> לכל פיתוח חדש</a:t>
            </a:r>
          </a:p>
          <a:p>
            <a:pPr lvl="1" algn="r"/>
            <a:r>
              <a:rPr lang="en-US" sz="1400" dirty="0">
                <a:latin typeface="Arimo" panose="020B0604020202020204" charset="0"/>
                <a:ea typeface="Arimo" panose="020B0604020202020204" charset="0"/>
                <a:cs typeface="Arimo" panose="020B0604020202020204" charset="0"/>
              </a:rPr>
              <a:t>Feature/</a:t>
            </a:r>
          </a:p>
          <a:p>
            <a:pPr lvl="1" algn="r"/>
            <a:r>
              <a:rPr lang="en-US" sz="1400" dirty="0">
                <a:latin typeface="Arimo" panose="020B0604020202020204" charset="0"/>
                <a:ea typeface="Arimo" panose="020B0604020202020204" charset="0"/>
                <a:cs typeface="Arimo" panose="020B0604020202020204" charset="0"/>
              </a:rPr>
              <a:t>Bugfix/</a:t>
            </a:r>
          </a:p>
          <a:p>
            <a:pPr lvl="1" algn="r"/>
            <a:r>
              <a:rPr lang="en-US" sz="1400" dirty="0">
                <a:latin typeface="Arimo" panose="020B0604020202020204" charset="0"/>
                <a:ea typeface="Arimo" panose="020B0604020202020204" charset="0"/>
                <a:cs typeface="Arimo" panose="020B0604020202020204" charset="0"/>
              </a:rPr>
              <a:t>Hotfix/</a:t>
            </a: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חלוקת משימות והתפצלות</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12" name="קבוצה 6">
            <a:extLst>
              <a:ext uri="{FF2B5EF4-FFF2-40B4-BE49-F238E27FC236}">
                <a16:creationId xmlns:a16="http://schemas.microsoft.com/office/drawing/2014/main" id="{93312361-BEEF-4EA0-AFA2-4F93B111F00D}"/>
              </a:ext>
            </a:extLst>
          </p:cNvPr>
          <p:cNvGrpSpPr/>
          <p:nvPr/>
        </p:nvGrpSpPr>
        <p:grpSpPr>
          <a:xfrm>
            <a:off x="267733" y="0"/>
            <a:ext cx="1677400" cy="1577610"/>
            <a:chOff x="4437421" y="1598215"/>
            <a:chExt cx="2286109" cy="2200975"/>
          </a:xfrm>
          <a:effectLst/>
        </p:grpSpPr>
        <p:pic>
          <p:nvPicPr>
            <p:cNvPr id="13" name="תמונה 7">
              <a:extLst>
                <a:ext uri="{FF2B5EF4-FFF2-40B4-BE49-F238E27FC236}">
                  <a16:creationId xmlns:a16="http://schemas.microsoft.com/office/drawing/2014/main" id="{C4FDB0E1-DB50-4B63-86C0-254B3CDA22B2}"/>
                </a:ext>
              </a:extLst>
            </p:cNvPr>
            <p:cNvPicPr>
              <a:picLocks noChangeAspect="1"/>
            </p:cNvPicPr>
            <p:nvPr/>
          </p:nvPicPr>
          <p:blipFill rotWithShape="1">
            <a:blip r:embed="rId3">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14" name="TextBox 13">
              <a:extLst>
                <a:ext uri="{FF2B5EF4-FFF2-40B4-BE49-F238E27FC236}">
                  <a16:creationId xmlns:a16="http://schemas.microsoft.com/office/drawing/2014/main" id="{4501920F-8872-4F31-BA91-51176E44A08D}"/>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סביבת עבודה</a:t>
              </a:r>
            </a:p>
          </p:txBody>
        </p:sp>
      </p:grpSp>
      <p:pic>
        <p:nvPicPr>
          <p:cNvPr id="2050" name="Picture 2">
            <a:extLst>
              <a:ext uri="{FF2B5EF4-FFF2-40B4-BE49-F238E27FC236}">
                <a16:creationId xmlns:a16="http://schemas.microsoft.com/office/drawing/2014/main" id="{397BC985-D4EA-457F-9074-637F333301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5133" y="2355555"/>
            <a:ext cx="1526722" cy="152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8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44" y="1"/>
            <a:ext cx="7915078" cy="410005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88" y="577032"/>
            <a:ext cx="8428703" cy="210718"/>
          </a:xfrm>
          <a:prstGeom prst="rect">
            <a:avLst/>
          </a:prstGeom>
        </p:spPr>
      </p:pic>
      <p:pic>
        <p:nvPicPr>
          <p:cNvPr id="11" name="תמונה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5411" y="3413557"/>
            <a:ext cx="858034" cy="619088"/>
          </a:xfrm>
          <a:prstGeom prst="rect">
            <a:avLst/>
          </a:prstGeom>
        </p:spPr>
      </p:pic>
      <p:grpSp>
        <p:nvGrpSpPr>
          <p:cNvPr id="2" name="קבוצה 1"/>
          <p:cNvGrpSpPr/>
          <p:nvPr/>
        </p:nvGrpSpPr>
        <p:grpSpPr>
          <a:xfrm>
            <a:off x="5148430" y="3413556"/>
            <a:ext cx="858035" cy="619089"/>
            <a:chOff x="6864573" y="4551408"/>
            <a:chExt cx="1144046" cy="825452"/>
          </a:xfrm>
        </p:grpSpPr>
        <p:pic>
          <p:nvPicPr>
            <p:cNvPr id="10" name="תמונה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14" name="TextBox 13"/>
            <p:cNvSpPr txBox="1"/>
            <p:nvPr/>
          </p:nvSpPr>
          <p:spPr>
            <a:xfrm>
              <a:off x="6864573" y="4551408"/>
              <a:ext cx="1144045" cy="825451"/>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grpSp>
      <p:pic>
        <p:nvPicPr>
          <p:cNvPr id="13" name="תמונה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371" y="3413557"/>
            <a:ext cx="858034" cy="619088"/>
          </a:xfrm>
          <a:prstGeom prst="rect">
            <a:avLst/>
          </a:prstGeom>
        </p:spPr>
      </p:pic>
      <p:sp>
        <p:nvSpPr>
          <p:cNvPr id="15" name="TextBox 14"/>
          <p:cNvSpPr txBox="1"/>
          <p:nvPr/>
        </p:nvSpPr>
        <p:spPr>
          <a:xfrm>
            <a:off x="3845410"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7" name="TextBox 16"/>
          <p:cNvSpPr txBox="1"/>
          <p:nvPr/>
        </p:nvSpPr>
        <p:spPr>
          <a:xfrm>
            <a:off x="1242627"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grpSp>
        <p:nvGrpSpPr>
          <p:cNvPr id="9" name="קבוצה 8"/>
          <p:cNvGrpSpPr/>
          <p:nvPr/>
        </p:nvGrpSpPr>
        <p:grpSpPr>
          <a:xfrm>
            <a:off x="2114116" y="622839"/>
            <a:ext cx="1714582" cy="2226730"/>
            <a:chOff x="4437421" y="830217"/>
            <a:chExt cx="2286109" cy="2968973"/>
          </a:xfrm>
        </p:grpSpPr>
        <p:pic>
          <p:nvPicPr>
            <p:cNvPr id="6" name="תמונה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7421" y="830217"/>
              <a:ext cx="2286109" cy="2968973"/>
            </a:xfrm>
            <a:prstGeom prst="rect">
              <a:avLst/>
            </a:prstGeom>
          </p:spPr>
        </p:pic>
        <p:sp>
          <p:nvSpPr>
            <p:cNvPr id="18" name="TextBox 17"/>
            <p:cNvSpPr txBox="1"/>
            <p:nvPr/>
          </p:nvSpPr>
          <p:spPr>
            <a:xfrm>
              <a:off x="4752975" y="2762752"/>
              <a:ext cx="1690688" cy="1036438"/>
            </a:xfrm>
            <a:prstGeom prst="rect">
              <a:avLst/>
            </a:prstGeom>
            <a:noFill/>
          </p:spPr>
          <p:txBody>
            <a:bodyPr wrap="square" rtlCol="1" anchor="ctr">
              <a:noAutofit/>
            </a:bodyPr>
            <a:lstStyle/>
            <a:p>
              <a:pPr algn="ctr"/>
              <a:r>
                <a:rPr lang="he-IL" sz="2100" b="1" dirty="0">
                  <a:solidFill>
                    <a:schemeClr val="bg1"/>
                  </a:solidFill>
                  <a:latin typeface="Segoe UI" panose="020B0502040204020203" pitchFamily="34" charset="0"/>
                  <a:cs typeface="Segoe UI" panose="020B0502040204020203" pitchFamily="34" charset="0"/>
                </a:rPr>
                <a:t>פיתוח קוד</a:t>
              </a:r>
            </a:p>
          </p:txBody>
        </p:sp>
      </p:grpSp>
      <p:grpSp>
        <p:nvGrpSpPr>
          <p:cNvPr id="19" name="קבוצה 18"/>
          <p:cNvGrpSpPr/>
          <p:nvPr/>
        </p:nvGrpSpPr>
        <p:grpSpPr>
          <a:xfrm>
            <a:off x="6451447" y="3413556"/>
            <a:ext cx="858035" cy="619089"/>
            <a:chOff x="6864573" y="4551408"/>
            <a:chExt cx="1144046" cy="825452"/>
          </a:xfrm>
        </p:grpSpPr>
        <p:pic>
          <p:nvPicPr>
            <p:cNvPr id="20" name="תמונה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21" name="TextBox 20"/>
            <p:cNvSpPr txBox="1"/>
            <p:nvPr/>
          </p:nvSpPr>
          <p:spPr>
            <a:xfrm>
              <a:off x="6864573" y="4551408"/>
              <a:ext cx="1144045" cy="825451"/>
            </a:xfrm>
            <a:prstGeom prst="rect">
              <a:avLst/>
            </a:prstGeom>
            <a:noFill/>
          </p:spPr>
          <p:txBody>
            <a:bodyPr wrap="square" rtlCol="1" anchor="ctr">
              <a:noAutofit/>
            </a:bodyPr>
            <a:lstStyle/>
            <a:p>
              <a:pPr lvl="0" algn="ctr" rtl="0"/>
              <a:r>
                <a:rPr lang="he-IL" sz="1500" b="1" dirty="0">
                  <a:solidFill>
                    <a:srgbClr val="FFFFFF"/>
                  </a:solidFill>
                  <a:latin typeface="Segoe UI" panose="020B0502040204020203" pitchFamily="34" charset="0"/>
                  <a:cs typeface="Segoe UI" panose="020B0502040204020203" pitchFamily="34" charset="0"/>
                </a:rPr>
                <a:t>תכנון ועיצוב</a:t>
              </a:r>
            </a:p>
          </p:txBody>
        </p:sp>
      </p:grpSp>
      <p:grpSp>
        <p:nvGrpSpPr>
          <p:cNvPr id="22" name="קבוצה 21"/>
          <p:cNvGrpSpPr/>
          <p:nvPr/>
        </p:nvGrpSpPr>
        <p:grpSpPr>
          <a:xfrm>
            <a:off x="149957" y="154931"/>
            <a:ext cx="872979" cy="253112"/>
            <a:chOff x="5981700" y="549342"/>
            <a:chExt cx="1163972" cy="337482"/>
          </a:xfrm>
        </p:grpSpPr>
        <p:sp>
          <p:nvSpPr>
            <p:cNvPr id="23" name="אליפסה 22">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4" name="אליפסה 23">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5" name="אליפסה 24">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1494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remove" nodeType="withEffect">
                                  <p:stCondLst>
                                    <p:cond delay="1000"/>
                                  </p:stCondLst>
                                  <p:childTnLst>
                                    <p:animMotion origin="layout" path="M -3.95833E-6 5.55112E-17 L -0.02617 0.00162 " pathEditMode="relative" rAng="0" ptsTypes="AA">
                                      <p:cBhvr>
                                        <p:cTn id="6" dur="1750" fill="hold"/>
                                        <p:tgtEl>
                                          <p:spTgt spid="9"/>
                                        </p:tgtEl>
                                        <p:attrNameLst>
                                          <p:attrName>ppt_x</p:attrName>
                                          <p:attrName>ppt_y</p:attrName>
                                        </p:attrNameLst>
                                      </p:cBhvr>
                                      <p:rCtr x="-131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D7B4EE2B-BA3B-41D2-BBEB-CF6CE11E2885}"/>
              </a:ext>
            </a:extLst>
          </p:cNvPr>
          <p:cNvSpPr>
            <a:spLocks noGrp="1"/>
          </p:cNvSpPr>
          <p:nvPr>
            <p:ph type="body" idx="2"/>
          </p:nvPr>
        </p:nvSpPr>
        <p:spPr>
          <a:xfrm>
            <a:off x="190500" y="1226572"/>
            <a:ext cx="4093200" cy="2873234"/>
          </a:xfrm>
        </p:spPr>
        <p:txBody>
          <a:bodyPr/>
          <a:lstStyle/>
          <a:p>
            <a:pPr marL="0" indent="0" algn="l" rtl="0">
              <a:buNone/>
            </a:pPr>
            <a:r>
              <a:rPr lang="en-US" sz="2000" dirty="0">
                <a:latin typeface="Baskerville Old Face" panose="02020602080505020303" pitchFamily="18" charset="0"/>
              </a:rPr>
              <a:t>“Clean code always looks like it was written by someone who cares.”</a:t>
            </a:r>
          </a:p>
          <a:p>
            <a:pPr marL="0" indent="0" algn="l" rtl="0">
              <a:buNone/>
            </a:pPr>
            <a:r>
              <a:rPr lang="en-US" sz="2000" dirty="0">
                <a:latin typeface="Baskerville Old Face" panose="02020602080505020303" pitchFamily="18" charset="0"/>
              </a:rPr>
              <a:t>		Robert C. Martin</a:t>
            </a:r>
          </a:p>
          <a:p>
            <a:pPr marL="0" indent="0" algn="l" rtl="0">
              <a:buNone/>
            </a:pPr>
            <a:r>
              <a:rPr lang="en-US" sz="2000" dirty="0">
                <a:latin typeface="Baskerville Old Face" panose="02020602080505020303" pitchFamily="18" charset="0"/>
              </a:rPr>
              <a:t>		</a:t>
            </a:r>
            <a:endParaRPr lang="he-IL" sz="2000" dirty="0">
              <a:latin typeface="Baskerville Old Face" panose="02020602080505020303" pitchFamily="18" charset="0"/>
            </a:endParaRPr>
          </a:p>
        </p:txBody>
      </p:sp>
      <p:sp>
        <p:nvSpPr>
          <p:cNvPr id="19" name="Google Shape;232;p19">
            <a:extLst>
              <a:ext uri="{FF2B5EF4-FFF2-40B4-BE49-F238E27FC236}">
                <a16:creationId xmlns:a16="http://schemas.microsoft.com/office/drawing/2014/main" id="{AFC43993-048D-402D-A39B-EC51C0E008D7}"/>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20" name="גרפיקה 324">
            <a:extLst>
              <a:ext uri="{FF2B5EF4-FFF2-40B4-BE49-F238E27FC236}">
                <a16:creationId xmlns:a16="http://schemas.microsoft.com/office/drawing/2014/main" id="{34B72276-16C8-4275-BE8D-00564CD54C37}"/>
              </a:ext>
            </a:extLst>
          </p:cNvPr>
          <p:cNvGrpSpPr/>
          <p:nvPr/>
        </p:nvGrpSpPr>
        <p:grpSpPr>
          <a:xfrm rot="21169383">
            <a:off x="8532905" y="93485"/>
            <a:ext cx="427499" cy="645688"/>
            <a:chOff x="4852445" y="2175228"/>
            <a:chExt cx="427499" cy="645688"/>
          </a:xfrm>
        </p:grpSpPr>
        <p:sp>
          <p:nvSpPr>
            <p:cNvPr id="21" name="גרפיקה 324">
              <a:extLst>
                <a:ext uri="{FF2B5EF4-FFF2-40B4-BE49-F238E27FC236}">
                  <a16:creationId xmlns:a16="http://schemas.microsoft.com/office/drawing/2014/main" id="{2A84441F-B0C0-4B02-BC2B-65E5EA499FD3}"/>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1FB4704F-18B4-460F-8552-B64DC21D953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3" name="גרפיקה 324">
              <a:extLst>
                <a:ext uri="{FF2B5EF4-FFF2-40B4-BE49-F238E27FC236}">
                  <a16:creationId xmlns:a16="http://schemas.microsoft.com/office/drawing/2014/main" id="{A943A498-1208-45B2-94E2-612D8F0E8880}"/>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4" name="גרפיקה 324">
              <a:extLst>
                <a:ext uri="{FF2B5EF4-FFF2-40B4-BE49-F238E27FC236}">
                  <a16:creationId xmlns:a16="http://schemas.microsoft.com/office/drawing/2014/main" id="{D39059F1-5601-4B51-A231-A95A816DA82B}"/>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5" name="גרפיקה 324">
              <a:extLst>
                <a:ext uri="{FF2B5EF4-FFF2-40B4-BE49-F238E27FC236}">
                  <a16:creationId xmlns:a16="http://schemas.microsoft.com/office/drawing/2014/main" id="{F061A8C0-258A-4275-97C6-43498BFA61C8}"/>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3074" name="Picture 2" descr="Clean code - Free computer icons">
            <a:extLst>
              <a:ext uri="{FF2B5EF4-FFF2-40B4-BE49-F238E27FC236}">
                <a16:creationId xmlns:a16="http://schemas.microsoft.com/office/drawing/2014/main" id="{DAB0B3D1-5C39-4637-9886-48B5E553E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572" y="1470074"/>
            <a:ext cx="2538292" cy="25382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56B18C1-24C4-4313-868B-8BC900068736}"/>
              </a:ext>
            </a:extLst>
          </p:cNvPr>
          <p:cNvSpPr/>
          <p:nvPr/>
        </p:nvSpPr>
        <p:spPr>
          <a:xfrm>
            <a:off x="5698332" y="1854993"/>
            <a:ext cx="45719" cy="457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01D079D-0164-43B1-B5E0-7B1E6FF88C0D}"/>
              </a:ext>
            </a:extLst>
          </p:cNvPr>
          <p:cNvSpPr/>
          <p:nvPr/>
        </p:nvSpPr>
        <p:spPr>
          <a:xfrm>
            <a:off x="5777049" y="1854993"/>
            <a:ext cx="45719" cy="4571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0E3DEFB-B158-49AD-BB96-F4E9ECFE15A8}"/>
              </a:ext>
            </a:extLst>
          </p:cNvPr>
          <p:cNvSpPr/>
          <p:nvPr/>
        </p:nvSpPr>
        <p:spPr>
          <a:xfrm>
            <a:off x="5855766" y="1854993"/>
            <a:ext cx="45719" cy="45719"/>
          </a:xfrm>
          <a:prstGeom prst="ellipse">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426;p32">
            <a:extLst>
              <a:ext uri="{FF2B5EF4-FFF2-40B4-BE49-F238E27FC236}">
                <a16:creationId xmlns:a16="http://schemas.microsoft.com/office/drawing/2014/main" id="{82B90236-6232-420A-B6C0-2D065BAB79D1}"/>
              </a:ext>
            </a:extLst>
          </p:cNvPr>
          <p:cNvSpPr txBox="1">
            <a:spLocks noGrp="1"/>
          </p:cNvSpPr>
          <p:nvPr>
            <p:ph type="title"/>
          </p:nvPr>
        </p:nvSpPr>
        <p:spPr>
          <a:xfrm>
            <a:off x="40779" y="358465"/>
            <a:ext cx="4490400" cy="11307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he-IL" sz="2900" dirty="0">
                <a:solidFill>
                  <a:schemeClr val="tx1"/>
                </a:solidFill>
              </a:rPr>
              <a:t>קוד נקי - </a:t>
            </a:r>
            <a:r>
              <a:rPr lang="en-US" sz="2900" dirty="0">
                <a:solidFill>
                  <a:schemeClr val="tx1"/>
                </a:solidFill>
              </a:rPr>
              <a:t>Clean Code</a:t>
            </a:r>
            <a:endParaRPr lang="he-IL" sz="2900" dirty="0">
              <a:solidFill>
                <a:schemeClr val="tx1"/>
              </a:solidFill>
            </a:endParaRPr>
          </a:p>
        </p:txBody>
      </p:sp>
    </p:spTree>
    <p:extLst>
      <p:ext uri="{BB962C8B-B14F-4D97-AF65-F5344CB8AC3E}">
        <p14:creationId xmlns:p14="http://schemas.microsoft.com/office/powerpoint/2010/main" val="2245905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3861600" y="748400"/>
            <a:ext cx="4490400" cy="1130700"/>
          </a:xfrm>
          <a:prstGeom prst="rect">
            <a:avLst/>
          </a:prstGeom>
        </p:spPr>
        <p:txBody>
          <a:bodyPr spcFirstLastPara="1" wrap="square" lIns="0" tIns="0" rIns="0" bIns="0" anchor="ctr" anchorCtr="0">
            <a:noAutofit/>
          </a:bodyPr>
          <a:lstStyle/>
          <a:p>
            <a:pPr marL="0" lvl="0" indent="0" algn="r" rtl="1">
              <a:spcBef>
                <a:spcPts val="0"/>
              </a:spcBef>
              <a:spcAft>
                <a:spcPts val="0"/>
              </a:spcAft>
              <a:buNone/>
            </a:pPr>
            <a:r>
              <a:rPr lang="he-IL" sz="2900" dirty="0">
                <a:solidFill>
                  <a:schemeClr val="accent1"/>
                </a:solidFill>
              </a:rPr>
              <a:t>שאלה</a:t>
            </a:r>
            <a:r>
              <a:rPr lang="he-IL" sz="2900" dirty="0"/>
              <a:t>: למה צריך את זה?</a:t>
            </a:r>
          </a:p>
        </p:txBody>
      </p:sp>
      <p:sp>
        <p:nvSpPr>
          <p:cNvPr id="6" name="Text Placeholder 1">
            <a:extLst>
              <a:ext uri="{FF2B5EF4-FFF2-40B4-BE49-F238E27FC236}">
                <a16:creationId xmlns:a16="http://schemas.microsoft.com/office/drawing/2014/main" id="{C927B67E-6277-4316-8BA2-1F9C0C85821F}"/>
              </a:ext>
            </a:extLst>
          </p:cNvPr>
          <p:cNvSpPr>
            <a:spLocks noGrp="1"/>
          </p:cNvSpPr>
          <p:nvPr>
            <p:ph type="body" idx="1"/>
          </p:nvPr>
        </p:nvSpPr>
        <p:spPr>
          <a:xfrm>
            <a:off x="2387040" y="1866401"/>
            <a:ext cx="4369920" cy="2032499"/>
          </a:xfrm>
        </p:spPr>
        <p:txBody>
          <a:bodyPr anchor="t"/>
          <a:lstStyle/>
          <a:p>
            <a:pPr>
              <a:lnSpc>
                <a:spcPct val="150000"/>
              </a:lnSpc>
            </a:pPr>
            <a:r>
              <a:rPr lang="he-IL" sz="1600" dirty="0"/>
              <a:t>קוראים קוד יותר מאשר</a:t>
            </a:r>
            <a:r>
              <a:rPr lang="he-IL" sz="1600" b="1" dirty="0"/>
              <a:t> </a:t>
            </a:r>
            <a:r>
              <a:rPr lang="he-IL" sz="1600" dirty="0"/>
              <a:t>כותבים קוד</a:t>
            </a:r>
          </a:p>
          <a:p>
            <a:pPr>
              <a:lnSpc>
                <a:spcPct val="150000"/>
              </a:lnSpc>
            </a:pPr>
            <a:r>
              <a:rPr lang="he-IL" sz="1600" dirty="0"/>
              <a:t>להימנע מ-"קוד ספגטי"</a:t>
            </a:r>
          </a:p>
          <a:p>
            <a:pPr>
              <a:lnSpc>
                <a:spcPct val="150000"/>
              </a:lnSpc>
            </a:pPr>
            <a:r>
              <a:rPr lang="he-IL" sz="1600" dirty="0"/>
              <a:t>עוזר להתמקד בבעיה (</a:t>
            </a:r>
            <a:r>
              <a:rPr lang="en-US" sz="1600" dirty="0"/>
              <a:t>MISE. EN. PLACE</a:t>
            </a:r>
            <a:r>
              <a:rPr lang="he-IL" sz="1600" dirty="0"/>
              <a:t>)</a:t>
            </a:r>
            <a:endParaRPr lang="en-US" sz="1600" dirty="0"/>
          </a:p>
          <a:p>
            <a:pPr>
              <a:lnSpc>
                <a:spcPct val="150000"/>
              </a:lnSpc>
            </a:pPr>
            <a:r>
              <a:rPr lang="he-IL" sz="1600" dirty="0"/>
              <a:t>חוסך זמן (וכסף)</a:t>
            </a:r>
          </a:p>
          <a:p>
            <a:pPr>
              <a:lnSpc>
                <a:spcPct val="150000"/>
              </a:lnSpc>
            </a:pPr>
            <a:r>
              <a:rPr lang="he-IL" sz="1600" dirty="0"/>
              <a:t>קל לתחזוקה והרחבה</a:t>
            </a:r>
          </a:p>
        </p:txBody>
      </p:sp>
      <p:grpSp>
        <p:nvGrpSpPr>
          <p:cNvPr id="28" name="קבוצה 3">
            <a:extLst>
              <a:ext uri="{FF2B5EF4-FFF2-40B4-BE49-F238E27FC236}">
                <a16:creationId xmlns:a16="http://schemas.microsoft.com/office/drawing/2014/main" id="{CCC95E89-C698-40BD-A447-9B091D37D68A}"/>
              </a:ext>
            </a:extLst>
          </p:cNvPr>
          <p:cNvGrpSpPr/>
          <p:nvPr/>
        </p:nvGrpSpPr>
        <p:grpSpPr>
          <a:xfrm>
            <a:off x="267733" y="0"/>
            <a:ext cx="1677400" cy="1577610"/>
            <a:chOff x="4437421" y="1598215"/>
            <a:chExt cx="2286109" cy="2200975"/>
          </a:xfrm>
          <a:effectLst/>
        </p:grpSpPr>
        <p:pic>
          <p:nvPicPr>
            <p:cNvPr id="29" name="תמונה 4">
              <a:extLst>
                <a:ext uri="{FF2B5EF4-FFF2-40B4-BE49-F238E27FC236}">
                  <a16:creationId xmlns:a16="http://schemas.microsoft.com/office/drawing/2014/main" id="{B567C972-D2F3-4599-8B86-972C07262FA3}"/>
                </a:ext>
              </a:extLst>
            </p:cNvPr>
            <p:cNvPicPr>
              <a:picLocks noChangeAspect="1"/>
            </p:cNvPicPr>
            <p:nvPr/>
          </p:nvPicPr>
          <p:blipFill rotWithShape="1">
            <a:blip r:embed="rId3">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30" name="TextBox 29">
              <a:extLst>
                <a:ext uri="{FF2B5EF4-FFF2-40B4-BE49-F238E27FC236}">
                  <a16:creationId xmlns:a16="http://schemas.microsoft.com/office/drawing/2014/main" id="{497205E8-FBA7-4C42-9A6B-B65B0AD28D85}"/>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פיתוח קוד</a:t>
              </a:r>
            </a:p>
          </p:txBody>
        </p:sp>
      </p:grpSp>
    </p:spTree>
    <p:extLst>
      <p:ext uri="{BB962C8B-B14F-4D97-AF65-F5344CB8AC3E}">
        <p14:creationId xmlns:p14="http://schemas.microsoft.com/office/powerpoint/2010/main" val="199147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29" name="Google Shape;243;p20">
            <a:extLst>
              <a:ext uri="{FF2B5EF4-FFF2-40B4-BE49-F238E27FC236}">
                <a16:creationId xmlns:a16="http://schemas.microsoft.com/office/drawing/2014/main" id="{1E497112-61C0-4390-B9D7-0A30187B2B7E}"/>
              </a:ext>
            </a:extLst>
          </p:cNvPr>
          <p:cNvCxnSpPr>
            <a:cxnSpLocks/>
            <a:endCxn id="181" idx="0"/>
          </p:cNvCxnSpPr>
          <p:nvPr/>
        </p:nvCxnSpPr>
        <p:spPr>
          <a:xfrm>
            <a:off x="3285530" y="0"/>
            <a:ext cx="1082" cy="1567306"/>
          </a:xfrm>
          <a:prstGeom prst="straightConnector1">
            <a:avLst/>
          </a:prstGeom>
          <a:noFill/>
          <a:ln w="19050" cap="flat" cmpd="sng">
            <a:solidFill>
              <a:schemeClr val="dk2"/>
            </a:solidFill>
            <a:prstDash val="solid"/>
            <a:round/>
            <a:headEnd type="none" w="med" len="med"/>
            <a:tailEnd type="none" w="med" len="med"/>
          </a:ln>
        </p:spPr>
      </p:cxnSp>
      <p:sp>
        <p:nvSpPr>
          <p:cNvPr id="165" name="Google Shape;165;p18"/>
          <p:cNvSpPr txBox="1">
            <a:spLocks noGrp="1"/>
          </p:cNvSpPr>
          <p:nvPr>
            <p:ph type="ctrTitle"/>
          </p:nvPr>
        </p:nvSpPr>
        <p:spPr>
          <a:xfrm>
            <a:off x="4043680" y="2535564"/>
            <a:ext cx="4560370" cy="1454700"/>
          </a:xfrm>
        </p:spPr>
        <p:txBody>
          <a:bodyPr spcFirstLastPara="1" wrap="square" lIns="0" tIns="0" rIns="0" bIns="0" anchor="b" anchorCtr="0">
            <a:noAutofit/>
          </a:bodyPr>
          <a:lstStyle/>
          <a:p>
            <a:pPr lvl="0" algn="ctr"/>
            <a:r>
              <a:rPr lang="he-IL" dirty="0"/>
              <a:t>תהליך הפיתוח של פרויקט גדול</a:t>
            </a:r>
          </a:p>
        </p:txBody>
      </p:sp>
      <p:sp>
        <p:nvSpPr>
          <p:cNvPr id="166" name="Google Shape;166;p18"/>
          <p:cNvSpPr txBox="1">
            <a:spLocks noGrp="1"/>
          </p:cNvSpPr>
          <p:nvPr>
            <p:ph type="subTitle" idx="1"/>
          </p:nvPr>
        </p:nvSpPr>
        <p:spPr>
          <a:xfrm>
            <a:off x="4043680" y="1529222"/>
            <a:ext cx="4560370" cy="323278"/>
          </a:xfrm>
        </p:spPr>
        <p:txBody>
          <a:bodyPr spcFirstLastPara="1" wrap="square" lIns="0" tIns="0" rIns="0" bIns="0" anchor="t" anchorCtr="0">
            <a:noAutofit/>
          </a:bodyPr>
          <a:lstStyle/>
          <a:p>
            <a:pPr lvl="0">
              <a:buNone/>
            </a:pPr>
            <a:r>
              <a:rPr lang="he-IL" dirty="0"/>
              <a:t>סמסטר ב' - שיעור 4</a:t>
            </a:r>
          </a:p>
        </p:txBody>
      </p:sp>
      <p:sp>
        <p:nvSpPr>
          <p:cNvPr id="170" name="Google Shape;170;p18"/>
          <p:cNvSpPr txBox="1">
            <a:spLocks noGrp="1"/>
          </p:cNvSpPr>
          <p:nvPr>
            <p:ph type="subTitle" idx="2"/>
          </p:nvPr>
        </p:nvSpPr>
        <p:spPr>
          <a:xfrm>
            <a:off x="191500" y="623147"/>
            <a:ext cx="2812800" cy="3980328"/>
          </a:xfrm>
        </p:spPr>
        <p:txBody>
          <a:bodyPr spcFirstLastPara="1" wrap="square" lIns="0" tIns="0" rIns="0" bIns="0" anchor="t" anchorCtr="0">
            <a:noAutofit/>
          </a:bodyPr>
          <a:lstStyle/>
          <a:p>
            <a:pPr lvl="0"/>
            <a:r>
              <a:rPr lang="he-IL" dirty="0"/>
              <a:t>גלריה – הצגה והתחלת הפרויקט</a:t>
            </a:r>
          </a:p>
          <a:p>
            <a:pPr lvl="0"/>
            <a:r>
              <a:rPr lang="he-IL" dirty="0">
                <a:solidFill>
                  <a:schemeClr val="tx1"/>
                </a:solidFill>
              </a:rPr>
              <a:t>מסדי נתונים והמשך עבודה על גלריה</a:t>
            </a:r>
          </a:p>
          <a:p>
            <a:pPr lvl="0"/>
            <a:r>
              <a:rPr lang="he-IL" dirty="0">
                <a:solidFill>
                  <a:schemeClr val="tx1"/>
                </a:solidFill>
              </a:rPr>
              <a:t>סיום פרויקט גלריה</a:t>
            </a:r>
          </a:p>
          <a:p>
            <a:pPr lvl="0"/>
            <a:r>
              <a:rPr lang="he-IL" b="1" dirty="0">
                <a:solidFill>
                  <a:schemeClr val="tx1"/>
                </a:solidFill>
              </a:rPr>
              <a:t>תהליך פיתוח של פרויקט גדול</a:t>
            </a:r>
          </a:p>
          <a:p>
            <a:pPr lvl="0"/>
            <a:r>
              <a:rPr lang="he-IL" dirty="0">
                <a:solidFill>
                  <a:schemeClr val="accent1"/>
                </a:solidFill>
              </a:rPr>
              <a:t>טריוויה – הצגת </a:t>
            </a:r>
            <a:r>
              <a:rPr lang="en-US" dirty="0">
                <a:solidFill>
                  <a:schemeClr val="accent1"/>
                </a:solidFill>
              </a:rPr>
              <a:t>Design</a:t>
            </a:r>
            <a:endParaRPr lang="he-IL" dirty="0">
              <a:solidFill>
                <a:schemeClr val="accent1"/>
              </a:solidFill>
            </a:endParaRPr>
          </a:p>
          <a:p>
            <a:pPr lvl="0"/>
            <a:r>
              <a:rPr lang="he-IL" dirty="0">
                <a:solidFill>
                  <a:schemeClr val="accent1"/>
                </a:solidFill>
              </a:rPr>
              <a:t>טריוויה – התחלת פרויקט</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הגנות טריוויה</a:t>
            </a:r>
          </a:p>
        </p:txBody>
      </p:sp>
      <p:sp>
        <p:nvSpPr>
          <p:cNvPr id="169" name="Google Shape;169;p18"/>
          <p:cNvSpPr/>
          <p:nvPr/>
        </p:nvSpPr>
        <p:spPr>
          <a:xfrm>
            <a:off x="3250612" y="1018056"/>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8"/>
          <p:cNvSpPr/>
          <p:nvPr/>
        </p:nvSpPr>
        <p:spPr>
          <a:xfrm>
            <a:off x="3250612" y="743431"/>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 name="Google Shape;172;p18"/>
          <p:cNvSpPr/>
          <p:nvPr/>
        </p:nvSpPr>
        <p:spPr>
          <a:xfrm>
            <a:off x="3250612" y="1841931"/>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8"/>
          <p:cNvSpPr/>
          <p:nvPr/>
        </p:nvSpPr>
        <p:spPr>
          <a:xfrm>
            <a:off x="3250612" y="2116556"/>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 name="Google Shape;180;p18"/>
          <p:cNvSpPr/>
          <p:nvPr/>
        </p:nvSpPr>
        <p:spPr>
          <a:xfrm>
            <a:off x="3250612" y="4313555"/>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250612" y="1567306"/>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81;p18">
            <a:extLst>
              <a:ext uri="{FF2B5EF4-FFF2-40B4-BE49-F238E27FC236}">
                <a16:creationId xmlns:a16="http://schemas.microsoft.com/office/drawing/2014/main" id="{2F1683D9-2477-49FD-A7EA-165BA9386856}"/>
              </a:ext>
            </a:extLst>
          </p:cNvPr>
          <p:cNvSpPr/>
          <p:nvPr/>
        </p:nvSpPr>
        <p:spPr>
          <a:xfrm>
            <a:off x="3249530" y="1292681"/>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38777"/>
          </a:xfrm>
          <a:prstGeom prst="rect">
            <a:avLst/>
          </a:prstGeom>
        </p:spPr>
      </p:pic>
      <p:sp>
        <p:nvSpPr>
          <p:cNvPr id="2" name="כותרת 1"/>
          <p:cNvSpPr>
            <a:spLocks noGrp="1"/>
          </p:cNvSpPr>
          <p:nvPr>
            <p:ph type="title"/>
          </p:nvPr>
        </p:nvSpPr>
        <p:spPr>
          <a:xfrm>
            <a:off x="628650" y="3087430"/>
            <a:ext cx="7886700" cy="1084520"/>
          </a:xfrm>
        </p:spPr>
        <p:txBody>
          <a:bodyPr>
            <a:normAutofit/>
          </a:bodyPr>
          <a:lstStyle/>
          <a:p>
            <a:pPr algn="ctr"/>
            <a:r>
              <a:rPr lang="he-IL" sz="6000" dirty="0">
                <a:solidFill>
                  <a:schemeClr val="bg1"/>
                </a:solidFill>
                <a:effectLst>
                  <a:outerShdw blurRad="38100" dist="38100" dir="2700000" algn="tl">
                    <a:srgbClr val="000000">
                      <a:alpha val="43137"/>
                    </a:srgbClr>
                  </a:outerShdw>
                </a:effectLst>
              </a:rPr>
              <a:t>קווים מנחים</a:t>
            </a:r>
          </a:p>
        </p:txBody>
      </p:sp>
      <p:sp>
        <p:nvSpPr>
          <p:cNvPr id="3" name="מציין מיקום טקסט 2"/>
          <p:cNvSpPr>
            <a:spLocks noGrp="1"/>
          </p:cNvSpPr>
          <p:nvPr>
            <p:ph type="body" idx="1"/>
          </p:nvPr>
        </p:nvSpPr>
        <p:spPr>
          <a:xfrm>
            <a:off x="691041" y="4234417"/>
            <a:ext cx="7886700" cy="829339"/>
          </a:xfrm>
        </p:spPr>
        <p:txBody>
          <a:bodyPr>
            <a:normAutofit/>
          </a:bodyPr>
          <a:lstStyle/>
          <a:p>
            <a:pPr algn="ctr"/>
            <a:r>
              <a:rPr lang="he-IL" sz="2400" dirty="0">
                <a:solidFill>
                  <a:schemeClr val="bg1"/>
                </a:solidFill>
              </a:rPr>
              <a:t>"הילדים האלה מקבלים ברגע זה</a:t>
            </a:r>
            <a:br>
              <a:rPr lang="en-US" sz="2400" dirty="0">
                <a:solidFill>
                  <a:schemeClr val="bg1"/>
                </a:solidFill>
              </a:rPr>
            </a:br>
            <a:r>
              <a:rPr lang="he-IL" sz="2400" dirty="0">
                <a:solidFill>
                  <a:schemeClr val="bg1"/>
                </a:solidFill>
              </a:rPr>
              <a:t>שיעור מספר אחת לחיים"</a:t>
            </a:r>
          </a:p>
        </p:txBody>
      </p:sp>
      <p:grpSp>
        <p:nvGrpSpPr>
          <p:cNvPr id="8" name="קבוצה 7"/>
          <p:cNvGrpSpPr/>
          <p:nvPr/>
        </p:nvGrpSpPr>
        <p:grpSpPr>
          <a:xfrm>
            <a:off x="149957" y="193258"/>
            <a:ext cx="872979" cy="253112"/>
            <a:chOff x="5981700" y="549342"/>
            <a:chExt cx="1163972" cy="337482"/>
          </a:xfrm>
        </p:grpSpPr>
        <p:sp>
          <p:nvSpPr>
            <p:cNvPr id="9" name="אליפסה 8">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0" name="אליפסה 9">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1" name="אליפסה 10">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1725340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הפשטות</a:t>
            </a:r>
            <a:br>
              <a:rPr lang="he-IL" dirty="0"/>
            </a:br>
            <a:r>
              <a:rPr lang="en-US" dirty="0">
                <a:solidFill>
                  <a:schemeClr val="bg2"/>
                </a:solidFill>
              </a:rPr>
              <a:t>K</a:t>
            </a:r>
            <a:r>
              <a:rPr lang="en-US" dirty="0"/>
              <a:t>eep </a:t>
            </a:r>
            <a:r>
              <a:rPr lang="en-US" dirty="0">
                <a:solidFill>
                  <a:schemeClr val="bg2"/>
                </a:solidFill>
              </a:rPr>
              <a:t>I</a:t>
            </a:r>
            <a:r>
              <a:rPr lang="en-US" dirty="0"/>
              <a:t>t </a:t>
            </a:r>
            <a:r>
              <a:rPr lang="en-US" dirty="0">
                <a:solidFill>
                  <a:schemeClr val="bg2"/>
                </a:solidFill>
              </a:rPr>
              <a:t>S</a:t>
            </a:r>
            <a:r>
              <a:rPr lang="en-US" dirty="0"/>
              <a:t>imple, </a:t>
            </a:r>
            <a:r>
              <a:rPr lang="en-US" dirty="0">
                <a:solidFill>
                  <a:schemeClr val="bg2"/>
                </a:solidFill>
              </a:rPr>
              <a:t>S</a:t>
            </a:r>
            <a:r>
              <a:rPr lang="en-US" dirty="0"/>
              <a:t>tupid (</a:t>
            </a:r>
            <a:r>
              <a:rPr lang="en-US" dirty="0">
                <a:solidFill>
                  <a:schemeClr val="bg2"/>
                </a:solidFill>
              </a:rPr>
              <a:t>KISS</a:t>
            </a:r>
            <a:r>
              <a:rPr lang="en-US" dirty="0"/>
              <a:t>)</a:t>
            </a:r>
          </a:p>
        </p:txBody>
      </p:sp>
      <p:sp>
        <p:nvSpPr>
          <p:cNvPr id="14" name="Google Shape;203;p19">
            <a:extLst>
              <a:ext uri="{FF2B5EF4-FFF2-40B4-BE49-F238E27FC236}">
                <a16:creationId xmlns:a16="http://schemas.microsoft.com/office/drawing/2014/main" id="{D3EA8EC3-5F5E-4E9D-8DA7-6EDB3FC48FA0}"/>
              </a:ext>
            </a:extLst>
          </p:cNvPr>
          <p:cNvSpPr txBox="1">
            <a:spLocks/>
          </p:cNvSpPr>
          <p:nvPr/>
        </p:nvSpPr>
        <p:spPr>
          <a:xfrm>
            <a:off x="8362490" y="58303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עקרונות</a:t>
            </a:r>
          </a:p>
        </p:txBody>
      </p:sp>
      <p:grpSp>
        <p:nvGrpSpPr>
          <p:cNvPr id="15" name="קבוצה 275">
            <a:extLst>
              <a:ext uri="{FF2B5EF4-FFF2-40B4-BE49-F238E27FC236}">
                <a16:creationId xmlns:a16="http://schemas.microsoft.com/office/drawing/2014/main" id="{E8EC24C3-02A1-4170-8F7E-A9BB2B2EB13E}"/>
              </a:ext>
            </a:extLst>
          </p:cNvPr>
          <p:cNvGrpSpPr/>
          <p:nvPr/>
        </p:nvGrpSpPr>
        <p:grpSpPr>
          <a:xfrm>
            <a:off x="8350240" y="75617"/>
            <a:ext cx="723264" cy="487719"/>
            <a:chOff x="608320" y="1159162"/>
            <a:chExt cx="723264" cy="487719"/>
          </a:xfrm>
        </p:grpSpPr>
        <p:sp>
          <p:nvSpPr>
            <p:cNvPr id="16" name="גרפיקה 269">
              <a:extLst>
                <a:ext uri="{FF2B5EF4-FFF2-40B4-BE49-F238E27FC236}">
                  <a16:creationId xmlns:a16="http://schemas.microsoft.com/office/drawing/2014/main" id="{A8ED4099-D36F-4912-8FF1-6438C9475C3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FBA5419F-9C2F-4C8C-B149-E25ACBB6F1C3}"/>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8" name="גרפיקה 269">
              <a:extLst>
                <a:ext uri="{FF2B5EF4-FFF2-40B4-BE49-F238E27FC236}">
                  <a16:creationId xmlns:a16="http://schemas.microsoft.com/office/drawing/2014/main" id="{285FBED7-1C84-4A36-A03D-FD281BEDE628}"/>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9" name="גרפיקה 269">
              <a:extLst>
                <a:ext uri="{FF2B5EF4-FFF2-40B4-BE49-F238E27FC236}">
                  <a16:creationId xmlns:a16="http://schemas.microsoft.com/office/drawing/2014/main" id="{98131057-488C-4E90-A9E2-0602479058C1}"/>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EF0F6288-D7DA-478E-9E73-1BBD6C1EC83C}"/>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pic>
        <p:nvPicPr>
          <p:cNvPr id="21" name="Picture 2" descr="https://ameyaoak.files.wordpress.com/2015/09/kiss-sleeping-man.gif">
            <a:extLst>
              <a:ext uri="{FF2B5EF4-FFF2-40B4-BE49-F238E27FC236}">
                <a16:creationId xmlns:a16="http://schemas.microsoft.com/office/drawing/2014/main" id="{D1314CB2-B49C-44AA-8EC6-5DF696FC5DE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205"/>
          <a:stretch/>
        </p:blipFill>
        <p:spPr bwMode="auto">
          <a:xfrm>
            <a:off x="2565962" y="2049780"/>
            <a:ext cx="4012075" cy="280862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94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הפשטות</a:t>
            </a:r>
            <a:br>
              <a:rPr lang="he-IL" dirty="0"/>
            </a:br>
            <a:br>
              <a:rPr lang="he-IL" dirty="0"/>
            </a:br>
            <a:endParaRPr lang="en-US" dirty="0"/>
          </a:p>
        </p:txBody>
      </p:sp>
      <p:sp>
        <p:nvSpPr>
          <p:cNvPr id="11" name="כותרת 4">
            <a:extLst>
              <a:ext uri="{FF2B5EF4-FFF2-40B4-BE49-F238E27FC236}">
                <a16:creationId xmlns:a16="http://schemas.microsoft.com/office/drawing/2014/main" id="{35BF6BBB-C5E9-410B-AFA3-991F422F1AEA}"/>
              </a:ext>
            </a:extLst>
          </p:cNvPr>
          <p:cNvSpPr txBox="1">
            <a:spLocks/>
          </p:cNvSpPr>
          <p:nvPr/>
        </p:nvSpPr>
        <p:spPr>
          <a:xfrm>
            <a:off x="8390061" y="651731"/>
            <a:ext cx="786325" cy="30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e-IL" b="1" dirty="0">
                <a:solidFill>
                  <a:schemeClr val="accent1"/>
                </a:solidFill>
                <a:latin typeface="Arimo" panose="020B0604020202020204" charset="0"/>
                <a:ea typeface="Arimo" panose="020B0604020202020204" charset="0"/>
                <a:cs typeface="Arimo" panose="020B0604020202020204" charset="0"/>
              </a:rPr>
              <a:t>דוגמה</a:t>
            </a:r>
            <a:endParaRPr lang="en-IL" b="1" dirty="0">
              <a:solidFill>
                <a:schemeClr val="accent1"/>
              </a:solidFill>
              <a:latin typeface="Arimo" panose="020B0604020202020204" charset="0"/>
              <a:ea typeface="Arimo" panose="020B0604020202020204" charset="0"/>
              <a:cs typeface="Arimo" panose="020B0604020202020204" charset="0"/>
            </a:endParaRPr>
          </a:p>
        </p:txBody>
      </p:sp>
      <p:grpSp>
        <p:nvGrpSpPr>
          <p:cNvPr id="12" name="קבוצה 6">
            <a:extLst>
              <a:ext uri="{FF2B5EF4-FFF2-40B4-BE49-F238E27FC236}">
                <a16:creationId xmlns:a16="http://schemas.microsoft.com/office/drawing/2014/main" id="{3B88613B-A41B-4DB4-8648-702FA4CFC2B0}"/>
              </a:ext>
            </a:extLst>
          </p:cNvPr>
          <p:cNvGrpSpPr/>
          <p:nvPr/>
        </p:nvGrpSpPr>
        <p:grpSpPr>
          <a:xfrm>
            <a:off x="8357675" y="72938"/>
            <a:ext cx="609420" cy="608962"/>
            <a:chOff x="7651226" y="1100170"/>
            <a:chExt cx="609420" cy="608962"/>
          </a:xfrm>
        </p:grpSpPr>
        <p:sp>
          <p:nvSpPr>
            <p:cNvPr id="13" name="גרפיקה 2">
              <a:extLst>
                <a:ext uri="{FF2B5EF4-FFF2-40B4-BE49-F238E27FC236}">
                  <a16:creationId xmlns:a16="http://schemas.microsoft.com/office/drawing/2014/main" id="{173217F3-6F45-4294-A3DA-FDAB05431002}"/>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22" name="גרפיקה 2">
              <a:extLst>
                <a:ext uri="{FF2B5EF4-FFF2-40B4-BE49-F238E27FC236}">
                  <a16:creationId xmlns:a16="http://schemas.microsoft.com/office/drawing/2014/main" id="{C96925A1-B7D6-4C58-AC4C-6B7447F790CB}"/>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23" name="גרפיקה 2">
              <a:extLst>
                <a:ext uri="{FF2B5EF4-FFF2-40B4-BE49-F238E27FC236}">
                  <a16:creationId xmlns:a16="http://schemas.microsoft.com/office/drawing/2014/main" id="{2649600A-A969-4E69-906B-B7B9A6E4DA0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24" name="גרפיקה 2">
              <a:extLst>
                <a:ext uri="{FF2B5EF4-FFF2-40B4-BE49-F238E27FC236}">
                  <a16:creationId xmlns:a16="http://schemas.microsoft.com/office/drawing/2014/main" id="{65D84768-1157-433E-90DD-7BC2F5DC9DB1}"/>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25" name="גרפיקה 2">
              <a:extLst>
                <a:ext uri="{FF2B5EF4-FFF2-40B4-BE49-F238E27FC236}">
                  <a16:creationId xmlns:a16="http://schemas.microsoft.com/office/drawing/2014/main" id="{FBFDEAD9-68B0-4C68-9FFF-C04EDE3C8EF3}"/>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26" name="גרפיקה 2">
              <a:extLst>
                <a:ext uri="{FF2B5EF4-FFF2-40B4-BE49-F238E27FC236}">
                  <a16:creationId xmlns:a16="http://schemas.microsoft.com/office/drawing/2014/main" id="{E263D579-463E-4481-B921-8E98B6413BDB}"/>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27" name="גרפיקה 2">
              <a:extLst>
                <a:ext uri="{FF2B5EF4-FFF2-40B4-BE49-F238E27FC236}">
                  <a16:creationId xmlns:a16="http://schemas.microsoft.com/office/drawing/2014/main" id="{31795656-1483-45D4-955D-966554126475}"/>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28" name="גרפיקה 2">
              <a:extLst>
                <a:ext uri="{FF2B5EF4-FFF2-40B4-BE49-F238E27FC236}">
                  <a16:creationId xmlns:a16="http://schemas.microsoft.com/office/drawing/2014/main" id="{9FA33B40-B818-45E9-86CD-28B88E2501A1}"/>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29" name="גרפיקה 2">
              <a:extLst>
                <a:ext uri="{FF2B5EF4-FFF2-40B4-BE49-F238E27FC236}">
                  <a16:creationId xmlns:a16="http://schemas.microsoft.com/office/drawing/2014/main" id="{AD5A9C45-1521-413F-87BF-DA1BCF72AB40}"/>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30" name="TextBox 29">
            <a:extLst>
              <a:ext uri="{FF2B5EF4-FFF2-40B4-BE49-F238E27FC236}">
                <a16:creationId xmlns:a16="http://schemas.microsoft.com/office/drawing/2014/main" id="{C95AFA19-E7E8-4BCA-A85E-5CEB43A415BA}"/>
              </a:ext>
            </a:extLst>
          </p:cNvPr>
          <p:cNvSpPr txBox="1"/>
          <p:nvPr/>
        </p:nvSpPr>
        <p:spPr>
          <a:xfrm>
            <a:off x="3855083" y="1171764"/>
            <a:ext cx="4617720" cy="954107"/>
          </a:xfrm>
          <a:prstGeom prst="rect">
            <a:avLst/>
          </a:prstGeom>
          <a:noFill/>
        </p:spPr>
        <p:txBody>
          <a:bodyPr wrap="square">
            <a:spAutoFit/>
          </a:bodyPr>
          <a:lstStyle/>
          <a:p>
            <a:pPr marL="0" indent="0" algn="r" rtl="1">
              <a:buNone/>
            </a:pPr>
            <a:r>
              <a:rPr lang="he-IL" dirty="0">
                <a:latin typeface="Arimo" panose="020B0604020202020204" charset="0"/>
                <a:ea typeface="Arimo" panose="020B0604020202020204" charset="0"/>
                <a:cs typeface="Arimo" panose="020B0604020202020204" charset="0"/>
              </a:rPr>
              <a:t>נתונה הפונקציה הבאה:</a:t>
            </a:r>
          </a:p>
          <a:p>
            <a:pPr marL="0" indent="0" algn="l">
              <a:buNone/>
            </a:pPr>
            <a:r>
              <a:rPr lang="en-US" dirty="0">
                <a:latin typeface="Consolas" panose="020B0609020204030204" pitchFamily="49" charset="0"/>
                <a:ea typeface="Arimo" panose="020B0604020202020204" charset="0"/>
                <a:cs typeface="Arimo" panose="020B0604020202020204" charset="0"/>
              </a:rPr>
              <a:t>std::</a:t>
            </a:r>
            <a:r>
              <a:rPr lang="en-US" dirty="0">
                <a:solidFill>
                  <a:schemeClr val="accent3"/>
                </a:solidFill>
                <a:latin typeface="Consolas" panose="020B0609020204030204" pitchFamily="49" charset="0"/>
                <a:ea typeface="Arimo" panose="020B0604020202020204" charset="0"/>
                <a:cs typeface="Arimo" panose="020B0604020202020204" charset="0"/>
              </a:rPr>
              <a:t>string</a:t>
            </a:r>
            <a:r>
              <a:rPr lang="en-US" dirty="0">
                <a:latin typeface="Consolas" panose="020B0609020204030204" pitchFamily="49" charset="0"/>
                <a:ea typeface="Arimo" panose="020B0604020202020204" charset="0"/>
                <a:cs typeface="Arimo" panose="020B0604020202020204" charset="0"/>
              </a:rPr>
              <a:t> weekday(</a:t>
            </a:r>
            <a:r>
              <a:rPr lang="en-US" dirty="0">
                <a:solidFill>
                  <a:schemeClr val="tx2">
                    <a:lumMod val="50000"/>
                  </a:schemeClr>
                </a:solidFill>
                <a:latin typeface="Consolas" panose="020B0609020204030204" pitchFamily="49" charset="0"/>
                <a:ea typeface="Arimo" panose="020B0604020202020204" charset="0"/>
                <a:cs typeface="Arimo" panose="020B0604020202020204" charset="0"/>
              </a:rPr>
              <a:t>int</a:t>
            </a:r>
            <a:r>
              <a:rPr lang="en-US" dirty="0">
                <a:latin typeface="Consolas" panose="020B0609020204030204" pitchFamily="49" charset="0"/>
                <a:ea typeface="Arimo" panose="020B0604020202020204" charset="0"/>
                <a:cs typeface="Arimo" panose="020B0604020202020204" charset="0"/>
              </a:rPr>
              <a:t> </a:t>
            </a:r>
            <a:r>
              <a:rPr lang="en-US" dirty="0" err="1">
                <a:latin typeface="Consolas" panose="020B0609020204030204" pitchFamily="49" charset="0"/>
                <a:ea typeface="Arimo" panose="020B0604020202020204" charset="0"/>
                <a:cs typeface="Arimo" panose="020B0604020202020204" charset="0"/>
              </a:rPr>
              <a:t>dayOfWeek</a:t>
            </a:r>
            <a:r>
              <a:rPr lang="en-US" dirty="0">
                <a:latin typeface="Consolas" panose="020B0609020204030204" pitchFamily="49" charset="0"/>
                <a:ea typeface="Arimo" panose="020B0604020202020204" charset="0"/>
                <a:cs typeface="Arimo" panose="020B0604020202020204" charset="0"/>
              </a:rPr>
              <a:t>);</a:t>
            </a:r>
            <a:endParaRPr lang="he-IL" dirty="0">
              <a:latin typeface="Consolas" panose="020B0609020204030204" pitchFamily="49" charset="0"/>
              <a:ea typeface="Arimo" panose="020B0604020202020204" charset="0"/>
              <a:cs typeface="Arimo" panose="020B0604020202020204" charset="0"/>
            </a:endParaRPr>
          </a:p>
          <a:p>
            <a:pPr algn="r" rtl="1"/>
            <a:endParaRPr lang="he-IL" dirty="0">
              <a:latin typeface="Arimo" panose="020B0604020202020204" charset="0"/>
              <a:ea typeface="Arimo" panose="020B0604020202020204" charset="0"/>
              <a:cs typeface="Arimo" panose="020B0604020202020204" charset="0"/>
            </a:endParaRPr>
          </a:p>
          <a:p>
            <a:pPr algn="r" rtl="1"/>
            <a:endParaRPr lang="en-US" dirty="0">
              <a:latin typeface="Arimo" panose="020B0604020202020204" charset="0"/>
              <a:ea typeface="Arimo" panose="020B0604020202020204" charset="0"/>
              <a:cs typeface="Arimo" panose="020B0604020202020204" charset="0"/>
            </a:endParaRPr>
          </a:p>
        </p:txBody>
      </p:sp>
      <p:grpSp>
        <p:nvGrpSpPr>
          <p:cNvPr id="31" name="Google Shape;364;p28">
            <a:extLst>
              <a:ext uri="{FF2B5EF4-FFF2-40B4-BE49-F238E27FC236}">
                <a16:creationId xmlns:a16="http://schemas.microsoft.com/office/drawing/2014/main" id="{BCFF5D93-B4AA-4C64-8D8A-577B924E1526}"/>
              </a:ext>
            </a:extLst>
          </p:cNvPr>
          <p:cNvGrpSpPr/>
          <p:nvPr/>
        </p:nvGrpSpPr>
        <p:grpSpPr>
          <a:xfrm>
            <a:off x="4271849" y="1896331"/>
            <a:ext cx="4452839" cy="1734640"/>
            <a:chOff x="-481143" y="2096740"/>
            <a:chExt cx="3812210" cy="1405023"/>
          </a:xfrm>
        </p:grpSpPr>
        <p:sp>
          <p:nvSpPr>
            <p:cNvPr id="32" name="Google Shape;365;p28">
              <a:extLst>
                <a:ext uri="{FF2B5EF4-FFF2-40B4-BE49-F238E27FC236}">
                  <a16:creationId xmlns:a16="http://schemas.microsoft.com/office/drawing/2014/main" id="{5BE93BDC-D6A5-4423-BFDE-B53968D592EA}"/>
                </a:ext>
              </a:extLst>
            </p:cNvPr>
            <p:cNvSpPr/>
            <p:nvPr/>
          </p:nvSpPr>
          <p:spPr>
            <a:xfrm>
              <a:off x="-481143" y="2096740"/>
              <a:ext cx="3812210" cy="1405023"/>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33" name="Google Shape;366;p28">
              <a:extLst>
                <a:ext uri="{FF2B5EF4-FFF2-40B4-BE49-F238E27FC236}">
                  <a16:creationId xmlns:a16="http://schemas.microsoft.com/office/drawing/2014/main" id="{B48D3CA9-4AF5-470E-ADD7-64A4A4C616EB}"/>
                </a:ext>
              </a:extLst>
            </p:cNvPr>
            <p:cNvSpPr/>
            <p:nvPr/>
          </p:nvSpPr>
          <p:spPr>
            <a:xfrm>
              <a:off x="-481143" y="2099228"/>
              <a:ext cx="3812210"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367;p28">
              <a:extLst>
                <a:ext uri="{FF2B5EF4-FFF2-40B4-BE49-F238E27FC236}">
                  <a16:creationId xmlns:a16="http://schemas.microsoft.com/office/drawing/2014/main" id="{42825053-C2C3-43C5-89E2-9BF007E2BDBB}"/>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68;p28">
              <a:extLst>
                <a:ext uri="{FF2B5EF4-FFF2-40B4-BE49-F238E27FC236}">
                  <a16:creationId xmlns:a16="http://schemas.microsoft.com/office/drawing/2014/main" id="{A7143B41-25B3-451F-BFED-95FB2F846880}"/>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369;p28">
              <a:extLst>
                <a:ext uri="{FF2B5EF4-FFF2-40B4-BE49-F238E27FC236}">
                  <a16:creationId xmlns:a16="http://schemas.microsoft.com/office/drawing/2014/main" id="{7C824E59-DC2D-4798-8CF0-6173A6306B64}"/>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7" name="Picture 36">
            <a:extLst>
              <a:ext uri="{FF2B5EF4-FFF2-40B4-BE49-F238E27FC236}">
                <a16:creationId xmlns:a16="http://schemas.microsoft.com/office/drawing/2014/main" id="{D2C56DCC-8C96-41D7-8B23-EB5520E490E7}"/>
              </a:ext>
            </a:extLst>
          </p:cNvPr>
          <p:cNvPicPr>
            <a:picLocks noChangeAspect="1"/>
          </p:cNvPicPr>
          <p:nvPr/>
        </p:nvPicPr>
        <p:blipFill>
          <a:blip r:embed="rId3"/>
          <a:stretch>
            <a:fillRect/>
          </a:stretch>
        </p:blipFill>
        <p:spPr>
          <a:xfrm>
            <a:off x="4447729" y="2333853"/>
            <a:ext cx="4196708" cy="1236648"/>
          </a:xfrm>
          <a:prstGeom prst="rect">
            <a:avLst/>
          </a:prstGeom>
        </p:spPr>
      </p:pic>
      <p:grpSp>
        <p:nvGrpSpPr>
          <p:cNvPr id="38" name="Google Shape;364;p28">
            <a:extLst>
              <a:ext uri="{FF2B5EF4-FFF2-40B4-BE49-F238E27FC236}">
                <a16:creationId xmlns:a16="http://schemas.microsoft.com/office/drawing/2014/main" id="{7A9B661C-E59D-4AFE-AEB2-DFB61C80BB1F}"/>
              </a:ext>
            </a:extLst>
          </p:cNvPr>
          <p:cNvGrpSpPr/>
          <p:nvPr/>
        </p:nvGrpSpPr>
        <p:grpSpPr>
          <a:xfrm>
            <a:off x="344443" y="1896331"/>
            <a:ext cx="3784364" cy="2500409"/>
            <a:chOff x="-481143" y="2096738"/>
            <a:chExt cx="3239908" cy="2025280"/>
          </a:xfrm>
        </p:grpSpPr>
        <p:sp>
          <p:nvSpPr>
            <p:cNvPr id="39" name="Google Shape;365;p28">
              <a:extLst>
                <a:ext uri="{FF2B5EF4-FFF2-40B4-BE49-F238E27FC236}">
                  <a16:creationId xmlns:a16="http://schemas.microsoft.com/office/drawing/2014/main" id="{702120D3-F90B-435A-B32F-51B09CE47295}"/>
                </a:ext>
              </a:extLst>
            </p:cNvPr>
            <p:cNvSpPr/>
            <p:nvPr/>
          </p:nvSpPr>
          <p:spPr>
            <a:xfrm>
              <a:off x="-481143" y="2096738"/>
              <a:ext cx="3239908" cy="2025280"/>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40" name="Google Shape;366;p28">
              <a:extLst>
                <a:ext uri="{FF2B5EF4-FFF2-40B4-BE49-F238E27FC236}">
                  <a16:creationId xmlns:a16="http://schemas.microsoft.com/office/drawing/2014/main" id="{E100B776-EA54-4C14-93E2-C64B174E1727}"/>
                </a:ext>
              </a:extLst>
            </p:cNvPr>
            <p:cNvSpPr/>
            <p:nvPr/>
          </p:nvSpPr>
          <p:spPr>
            <a:xfrm>
              <a:off x="-481143" y="2099228"/>
              <a:ext cx="323990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367;p28">
              <a:extLst>
                <a:ext uri="{FF2B5EF4-FFF2-40B4-BE49-F238E27FC236}">
                  <a16:creationId xmlns:a16="http://schemas.microsoft.com/office/drawing/2014/main" id="{11CBF981-594F-4026-9849-9F4D080FA5F5}"/>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368;p28">
              <a:extLst>
                <a:ext uri="{FF2B5EF4-FFF2-40B4-BE49-F238E27FC236}">
                  <a16:creationId xmlns:a16="http://schemas.microsoft.com/office/drawing/2014/main" id="{469C0A85-18B3-4763-8914-16C0A38187AB}"/>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369;p28">
              <a:extLst>
                <a:ext uri="{FF2B5EF4-FFF2-40B4-BE49-F238E27FC236}">
                  <a16:creationId xmlns:a16="http://schemas.microsoft.com/office/drawing/2014/main" id="{000AA277-AACA-4557-871D-9030A7DD90DF}"/>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4" name="Picture 43">
            <a:extLst>
              <a:ext uri="{FF2B5EF4-FFF2-40B4-BE49-F238E27FC236}">
                <a16:creationId xmlns:a16="http://schemas.microsoft.com/office/drawing/2014/main" id="{E84F00F5-0C4A-4259-8A85-84614D620636}"/>
              </a:ext>
            </a:extLst>
          </p:cNvPr>
          <p:cNvPicPr>
            <a:picLocks noChangeAspect="1"/>
          </p:cNvPicPr>
          <p:nvPr/>
        </p:nvPicPr>
        <p:blipFill>
          <a:blip r:embed="rId4"/>
          <a:stretch>
            <a:fillRect/>
          </a:stretch>
        </p:blipFill>
        <p:spPr>
          <a:xfrm>
            <a:off x="424695" y="2381071"/>
            <a:ext cx="3657798" cy="1931850"/>
          </a:xfrm>
          <a:prstGeom prst="rect">
            <a:avLst/>
          </a:prstGeom>
        </p:spPr>
      </p:pic>
    </p:spTree>
    <p:extLst>
      <p:ext uri="{BB962C8B-B14F-4D97-AF65-F5344CB8AC3E}">
        <p14:creationId xmlns:p14="http://schemas.microsoft.com/office/powerpoint/2010/main" val="310188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אי-חזרה</a:t>
            </a:r>
            <a:br>
              <a:rPr lang="he-IL" dirty="0"/>
            </a:br>
            <a:r>
              <a:rPr lang="en-US" sz="3200" b="1" dirty="0">
                <a:solidFill>
                  <a:schemeClr val="bg2"/>
                </a:solidFill>
                <a:latin typeface="Segoe UI" panose="020B0502040204020203" pitchFamily="34" charset="0"/>
                <a:cs typeface="Segoe UI" panose="020B0502040204020203" pitchFamily="34" charset="0"/>
              </a:rPr>
              <a:t>D</a:t>
            </a:r>
            <a:r>
              <a:rPr lang="en-US" sz="3200" dirty="0">
                <a:latin typeface="Segoe UI" panose="020B0502040204020203" pitchFamily="34" charset="0"/>
                <a:cs typeface="Segoe UI" panose="020B0502040204020203" pitchFamily="34" charset="0"/>
              </a:rPr>
              <a:t>on’t </a:t>
            </a:r>
            <a:r>
              <a:rPr lang="en-US" sz="3200" b="1" dirty="0">
                <a:solidFill>
                  <a:schemeClr val="bg2"/>
                </a:solidFill>
                <a:latin typeface="Segoe UI" panose="020B0502040204020203" pitchFamily="34" charset="0"/>
                <a:cs typeface="Segoe UI" panose="020B0502040204020203" pitchFamily="34" charset="0"/>
              </a:rPr>
              <a:t>R</a:t>
            </a:r>
            <a:r>
              <a:rPr lang="en-US" sz="3200" dirty="0">
                <a:latin typeface="Segoe UI" panose="020B0502040204020203" pitchFamily="34" charset="0"/>
                <a:cs typeface="Segoe UI" panose="020B0502040204020203" pitchFamily="34" charset="0"/>
              </a:rPr>
              <a:t>epeat </a:t>
            </a:r>
            <a:r>
              <a:rPr lang="en-US" sz="3200" b="1" dirty="0">
                <a:solidFill>
                  <a:schemeClr val="bg2"/>
                </a:solidFill>
                <a:latin typeface="Segoe UI" panose="020B0502040204020203" pitchFamily="34" charset="0"/>
                <a:cs typeface="Segoe UI" panose="020B0502040204020203" pitchFamily="34" charset="0"/>
              </a:rPr>
              <a:t>Y</a:t>
            </a:r>
            <a:r>
              <a:rPr lang="en-US" sz="3200" dirty="0">
                <a:latin typeface="Segoe UI" panose="020B0502040204020203" pitchFamily="34" charset="0"/>
                <a:cs typeface="Segoe UI" panose="020B0502040204020203" pitchFamily="34" charset="0"/>
              </a:rPr>
              <a:t>ourself </a:t>
            </a:r>
            <a:r>
              <a:rPr lang="en-US" sz="3200" b="1" dirty="0">
                <a:latin typeface="Segoe UI" panose="020B0502040204020203" pitchFamily="34" charset="0"/>
                <a:cs typeface="Segoe UI" panose="020B0502040204020203" pitchFamily="34" charset="0"/>
              </a:rPr>
              <a:t>(</a:t>
            </a:r>
            <a:r>
              <a:rPr lang="en-US" sz="3200" b="1" dirty="0">
                <a:solidFill>
                  <a:schemeClr val="bg2"/>
                </a:solidFill>
                <a:latin typeface="Segoe UI" panose="020B0502040204020203" pitchFamily="34" charset="0"/>
                <a:cs typeface="Segoe UI" panose="020B0502040204020203" pitchFamily="34" charset="0"/>
              </a:rPr>
              <a:t>DRY</a:t>
            </a:r>
            <a:r>
              <a:rPr lang="en-US" sz="3200" b="1" dirty="0">
                <a:latin typeface="Segoe UI" panose="020B0502040204020203" pitchFamily="34" charset="0"/>
                <a:cs typeface="Segoe UI" panose="020B0502040204020203" pitchFamily="34" charset="0"/>
              </a:rPr>
              <a:t>)</a:t>
            </a:r>
            <a:br>
              <a:rPr lang="he-IL" sz="3200" b="1" dirty="0">
                <a:latin typeface="Segoe UI" panose="020B0502040204020203" pitchFamily="34" charset="0"/>
                <a:cs typeface="Segoe UI" panose="020B0502040204020203" pitchFamily="34" charset="0"/>
              </a:rPr>
            </a:br>
            <a:endParaRPr lang="en-US" dirty="0"/>
          </a:p>
        </p:txBody>
      </p:sp>
      <p:sp>
        <p:nvSpPr>
          <p:cNvPr id="14" name="Google Shape;203;p19">
            <a:extLst>
              <a:ext uri="{FF2B5EF4-FFF2-40B4-BE49-F238E27FC236}">
                <a16:creationId xmlns:a16="http://schemas.microsoft.com/office/drawing/2014/main" id="{D3EA8EC3-5F5E-4E9D-8DA7-6EDB3FC48FA0}"/>
              </a:ext>
            </a:extLst>
          </p:cNvPr>
          <p:cNvSpPr txBox="1">
            <a:spLocks/>
          </p:cNvSpPr>
          <p:nvPr/>
        </p:nvSpPr>
        <p:spPr>
          <a:xfrm>
            <a:off x="8362490" y="58303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עקרונות</a:t>
            </a:r>
          </a:p>
        </p:txBody>
      </p:sp>
      <p:grpSp>
        <p:nvGrpSpPr>
          <p:cNvPr id="15" name="קבוצה 275">
            <a:extLst>
              <a:ext uri="{FF2B5EF4-FFF2-40B4-BE49-F238E27FC236}">
                <a16:creationId xmlns:a16="http://schemas.microsoft.com/office/drawing/2014/main" id="{E8EC24C3-02A1-4170-8F7E-A9BB2B2EB13E}"/>
              </a:ext>
            </a:extLst>
          </p:cNvPr>
          <p:cNvGrpSpPr/>
          <p:nvPr/>
        </p:nvGrpSpPr>
        <p:grpSpPr>
          <a:xfrm>
            <a:off x="8350240" y="75617"/>
            <a:ext cx="723264" cy="487719"/>
            <a:chOff x="608320" y="1159162"/>
            <a:chExt cx="723264" cy="487719"/>
          </a:xfrm>
        </p:grpSpPr>
        <p:sp>
          <p:nvSpPr>
            <p:cNvPr id="16" name="גרפיקה 269">
              <a:extLst>
                <a:ext uri="{FF2B5EF4-FFF2-40B4-BE49-F238E27FC236}">
                  <a16:creationId xmlns:a16="http://schemas.microsoft.com/office/drawing/2014/main" id="{A8ED4099-D36F-4912-8FF1-6438C9475C3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FBA5419F-9C2F-4C8C-B149-E25ACBB6F1C3}"/>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8" name="גרפיקה 269">
              <a:extLst>
                <a:ext uri="{FF2B5EF4-FFF2-40B4-BE49-F238E27FC236}">
                  <a16:creationId xmlns:a16="http://schemas.microsoft.com/office/drawing/2014/main" id="{285FBED7-1C84-4A36-A03D-FD281BEDE628}"/>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9" name="גרפיקה 269">
              <a:extLst>
                <a:ext uri="{FF2B5EF4-FFF2-40B4-BE49-F238E27FC236}">
                  <a16:creationId xmlns:a16="http://schemas.microsoft.com/office/drawing/2014/main" id="{98131057-488C-4E90-A9E2-0602479058C1}"/>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EF0F6288-D7DA-478E-9E73-1BBD6C1EC83C}"/>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pic>
        <p:nvPicPr>
          <p:cNvPr id="11" name="Picture 2" descr="https://cdn-images-1.medium.com/max/1600/1*ltRksgd76i9FGLlMNMvmMw.gif">
            <a:extLst>
              <a:ext uri="{FF2B5EF4-FFF2-40B4-BE49-F238E27FC236}">
                <a16:creationId xmlns:a16="http://schemas.microsoft.com/office/drawing/2014/main" id="{A6809E9C-4F72-4F2B-9343-5842C50BD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24" y="1882139"/>
            <a:ext cx="4697592" cy="25168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CC5545C-D1C0-4858-9671-7CE35577758C}"/>
              </a:ext>
            </a:extLst>
          </p:cNvPr>
          <p:cNvSpPr txBox="1"/>
          <p:nvPr/>
        </p:nvSpPr>
        <p:spPr>
          <a:xfrm>
            <a:off x="5646420" y="1754661"/>
            <a:ext cx="2957580" cy="1477328"/>
          </a:xfrm>
          <a:prstGeom prst="rect">
            <a:avLst/>
          </a:prstGeom>
          <a:noFill/>
        </p:spPr>
        <p:txBody>
          <a:bodyPr wrap="square">
            <a:spAutoFit/>
          </a:bodyPr>
          <a:lstStyle/>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משתמשים הרבה </a:t>
            </a:r>
            <a:br>
              <a:rPr lang="en-US" sz="1800" dirty="0">
                <a:latin typeface="Arimo" panose="020B0604020202020204" charset="0"/>
                <a:ea typeface="Arimo" panose="020B0604020202020204" charset="0"/>
                <a:cs typeface="Arimo" panose="020B0604020202020204" charset="0"/>
              </a:rPr>
            </a:br>
            <a:r>
              <a:rPr lang="he-IL" sz="1800" dirty="0">
                <a:latin typeface="Arimo" panose="020B0604020202020204" charset="0"/>
                <a:ea typeface="Arimo" panose="020B0604020202020204" charset="0"/>
                <a:cs typeface="Arimo" panose="020B0604020202020204" charset="0"/>
              </a:rPr>
              <a:t>בהעתק-הדבק ?</a:t>
            </a:r>
          </a:p>
          <a:p>
            <a:pPr marL="285750" indent="-285750" algn="r" rtl="1">
              <a:buFont typeface="Arial" panose="020B0604020202020204" pitchFamily="34" charset="0"/>
              <a:buChar char="•"/>
            </a:pP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יש לנו המון </a:t>
            </a:r>
            <a:r>
              <a:rPr lang="en-US" sz="1800" dirty="0">
                <a:latin typeface="Arimo" panose="020B0604020202020204" charset="0"/>
                <a:ea typeface="Arimo" panose="020B0604020202020204" charset="0"/>
                <a:cs typeface="Arimo" panose="020B0604020202020204" charset="0"/>
              </a:rPr>
              <a:t>if-then</a:t>
            </a:r>
            <a:r>
              <a:rPr lang="he-IL" sz="1800" dirty="0">
                <a:latin typeface="Arimo" panose="020B0604020202020204" charset="0"/>
                <a:ea typeface="Arimo" panose="020B0604020202020204" charset="0"/>
                <a:cs typeface="Arimo" panose="020B0604020202020204" charset="0"/>
              </a:rPr>
              <a:t> או </a:t>
            </a:r>
            <a:r>
              <a:rPr lang="en-US" sz="1800" dirty="0">
                <a:latin typeface="Arimo" panose="020B0604020202020204" charset="0"/>
                <a:ea typeface="Arimo" panose="020B0604020202020204" charset="0"/>
                <a:cs typeface="Arimo" panose="020B0604020202020204" charset="0"/>
              </a:rPr>
              <a:t>switch-case</a:t>
            </a:r>
            <a:r>
              <a:rPr lang="he-IL" sz="1800" dirty="0">
                <a:latin typeface="Arimo" panose="020B0604020202020204" charset="0"/>
                <a:ea typeface="Arimo" panose="020B0604020202020204" charset="0"/>
                <a:cs typeface="Arimo" panose="020B0604020202020204" charset="0"/>
              </a:rPr>
              <a:t>?</a:t>
            </a:r>
            <a:endParaRPr lang="en-US" sz="1800" dirty="0">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2087127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האחריות היחידה</a:t>
            </a:r>
            <a:br>
              <a:rPr lang="he-IL" dirty="0"/>
            </a:br>
            <a:r>
              <a:rPr lang="en-US" sz="3200" b="1" dirty="0">
                <a:solidFill>
                  <a:schemeClr val="bg2"/>
                </a:solidFill>
                <a:latin typeface="Segoe UI" panose="020B0502040204020203" pitchFamily="34" charset="0"/>
                <a:cs typeface="Segoe UI" panose="020B0502040204020203" pitchFamily="34" charset="0"/>
              </a:rPr>
              <a:t>S</a:t>
            </a:r>
            <a:r>
              <a:rPr lang="en-US" sz="3200" dirty="0">
                <a:latin typeface="Segoe UI" panose="020B0502040204020203" pitchFamily="34" charset="0"/>
                <a:cs typeface="Segoe UI" panose="020B0502040204020203" pitchFamily="34" charset="0"/>
              </a:rPr>
              <a:t>ingle </a:t>
            </a:r>
            <a:r>
              <a:rPr lang="en-US" sz="3200" b="1" dirty="0">
                <a:solidFill>
                  <a:schemeClr val="bg2"/>
                </a:solidFill>
                <a:latin typeface="Segoe UI" panose="020B0502040204020203" pitchFamily="34" charset="0"/>
                <a:cs typeface="Segoe UI" panose="020B0502040204020203" pitchFamily="34" charset="0"/>
              </a:rPr>
              <a:t>R</a:t>
            </a:r>
            <a:r>
              <a:rPr lang="en-US" sz="3200" dirty="0">
                <a:latin typeface="Segoe UI" panose="020B0502040204020203" pitchFamily="34" charset="0"/>
                <a:cs typeface="Segoe UI" panose="020B0502040204020203" pitchFamily="34" charset="0"/>
              </a:rPr>
              <a:t>esponsibility </a:t>
            </a:r>
            <a:r>
              <a:rPr lang="en-US" sz="3200" b="1" dirty="0">
                <a:solidFill>
                  <a:schemeClr val="bg2"/>
                </a:solidFill>
                <a:latin typeface="Segoe UI" panose="020B0502040204020203" pitchFamily="34" charset="0"/>
                <a:cs typeface="Segoe UI" panose="020B0502040204020203" pitchFamily="34" charset="0"/>
              </a:rPr>
              <a:t>P</a:t>
            </a:r>
            <a:r>
              <a:rPr lang="en-US" sz="3200" dirty="0">
                <a:latin typeface="Segoe UI" panose="020B0502040204020203" pitchFamily="34" charset="0"/>
                <a:cs typeface="Segoe UI" panose="020B0502040204020203" pitchFamily="34" charset="0"/>
              </a:rPr>
              <a:t>rinciple </a:t>
            </a:r>
            <a:r>
              <a:rPr lang="en-US" sz="3200" b="1" dirty="0">
                <a:latin typeface="Segoe UI" panose="020B0502040204020203" pitchFamily="34" charset="0"/>
                <a:cs typeface="Segoe UI" panose="020B0502040204020203" pitchFamily="34" charset="0"/>
              </a:rPr>
              <a:t>(</a:t>
            </a:r>
            <a:r>
              <a:rPr lang="en-US" sz="3200" b="1" dirty="0">
                <a:solidFill>
                  <a:schemeClr val="bg2"/>
                </a:solidFill>
                <a:latin typeface="Segoe UI" panose="020B0502040204020203" pitchFamily="34" charset="0"/>
                <a:cs typeface="Segoe UI" panose="020B0502040204020203" pitchFamily="34" charset="0"/>
              </a:rPr>
              <a:t>SRP</a:t>
            </a:r>
            <a:r>
              <a:rPr lang="en-US" sz="3200" b="1" dirty="0">
                <a:latin typeface="Segoe UI" panose="020B0502040204020203" pitchFamily="34" charset="0"/>
                <a:cs typeface="Segoe UI" panose="020B0502040204020203" pitchFamily="34" charset="0"/>
              </a:rPr>
              <a:t>)</a:t>
            </a:r>
            <a:br>
              <a:rPr lang="he-IL" sz="3200" b="1" dirty="0">
                <a:latin typeface="Segoe UI" panose="020B0502040204020203" pitchFamily="34" charset="0"/>
                <a:cs typeface="Segoe UI" panose="020B0502040204020203" pitchFamily="34" charset="0"/>
              </a:rPr>
            </a:br>
            <a:endParaRPr lang="en-US" dirty="0"/>
          </a:p>
        </p:txBody>
      </p:sp>
      <p:sp>
        <p:nvSpPr>
          <p:cNvPr id="14" name="Google Shape;203;p19">
            <a:extLst>
              <a:ext uri="{FF2B5EF4-FFF2-40B4-BE49-F238E27FC236}">
                <a16:creationId xmlns:a16="http://schemas.microsoft.com/office/drawing/2014/main" id="{D3EA8EC3-5F5E-4E9D-8DA7-6EDB3FC48FA0}"/>
              </a:ext>
            </a:extLst>
          </p:cNvPr>
          <p:cNvSpPr txBox="1">
            <a:spLocks/>
          </p:cNvSpPr>
          <p:nvPr/>
        </p:nvSpPr>
        <p:spPr>
          <a:xfrm>
            <a:off x="8362490" y="58303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עקרונות</a:t>
            </a:r>
          </a:p>
        </p:txBody>
      </p:sp>
      <p:grpSp>
        <p:nvGrpSpPr>
          <p:cNvPr id="15" name="קבוצה 275">
            <a:extLst>
              <a:ext uri="{FF2B5EF4-FFF2-40B4-BE49-F238E27FC236}">
                <a16:creationId xmlns:a16="http://schemas.microsoft.com/office/drawing/2014/main" id="{E8EC24C3-02A1-4170-8F7E-A9BB2B2EB13E}"/>
              </a:ext>
            </a:extLst>
          </p:cNvPr>
          <p:cNvGrpSpPr/>
          <p:nvPr/>
        </p:nvGrpSpPr>
        <p:grpSpPr>
          <a:xfrm>
            <a:off x="8350240" y="75617"/>
            <a:ext cx="723264" cy="487719"/>
            <a:chOff x="608320" y="1159162"/>
            <a:chExt cx="723264" cy="487719"/>
          </a:xfrm>
        </p:grpSpPr>
        <p:sp>
          <p:nvSpPr>
            <p:cNvPr id="16" name="גרפיקה 269">
              <a:extLst>
                <a:ext uri="{FF2B5EF4-FFF2-40B4-BE49-F238E27FC236}">
                  <a16:creationId xmlns:a16="http://schemas.microsoft.com/office/drawing/2014/main" id="{A8ED4099-D36F-4912-8FF1-6438C9475C3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FBA5419F-9C2F-4C8C-B149-E25ACBB6F1C3}"/>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8" name="גרפיקה 269">
              <a:extLst>
                <a:ext uri="{FF2B5EF4-FFF2-40B4-BE49-F238E27FC236}">
                  <a16:creationId xmlns:a16="http://schemas.microsoft.com/office/drawing/2014/main" id="{285FBED7-1C84-4A36-A03D-FD281BEDE628}"/>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9" name="גרפיקה 269">
              <a:extLst>
                <a:ext uri="{FF2B5EF4-FFF2-40B4-BE49-F238E27FC236}">
                  <a16:creationId xmlns:a16="http://schemas.microsoft.com/office/drawing/2014/main" id="{98131057-488C-4E90-A9E2-0602479058C1}"/>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EF0F6288-D7DA-478E-9E73-1BBD6C1EC83C}"/>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
        <p:nvSpPr>
          <p:cNvPr id="12" name="TextBox 11">
            <a:extLst>
              <a:ext uri="{FF2B5EF4-FFF2-40B4-BE49-F238E27FC236}">
                <a16:creationId xmlns:a16="http://schemas.microsoft.com/office/drawing/2014/main" id="{0CC5545C-D1C0-4858-9671-7CE35577758C}"/>
              </a:ext>
            </a:extLst>
          </p:cNvPr>
          <p:cNvSpPr txBox="1"/>
          <p:nvPr/>
        </p:nvSpPr>
        <p:spPr>
          <a:xfrm>
            <a:off x="758518" y="1817242"/>
            <a:ext cx="3646692" cy="646331"/>
          </a:xfrm>
          <a:prstGeom prst="rect">
            <a:avLst/>
          </a:prstGeom>
          <a:noFill/>
        </p:spPr>
        <p:txBody>
          <a:bodyPr wrap="square">
            <a:spAutoFit/>
          </a:bodyPr>
          <a:lstStyle/>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לכל מחלקה צריכה להיות אחריות על דבר אחד ויחיד</a:t>
            </a:r>
            <a:endParaRPr lang="en-US" sz="1800" dirty="0">
              <a:latin typeface="Arimo" panose="020B0604020202020204" charset="0"/>
              <a:ea typeface="Arimo" panose="020B0604020202020204" charset="0"/>
              <a:cs typeface="Arimo" panose="020B0604020202020204" charset="0"/>
            </a:endParaRPr>
          </a:p>
        </p:txBody>
      </p:sp>
      <p:pic>
        <p:nvPicPr>
          <p:cNvPr id="13" name="תמונה 3">
            <a:extLst>
              <a:ext uri="{FF2B5EF4-FFF2-40B4-BE49-F238E27FC236}">
                <a16:creationId xmlns:a16="http://schemas.microsoft.com/office/drawing/2014/main" id="{DAF74088-5895-4369-B8B3-91EE85084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64" y="2627818"/>
            <a:ext cx="2011799" cy="2011799"/>
          </a:xfrm>
          <a:prstGeom prst="rect">
            <a:avLst/>
          </a:prstGeom>
        </p:spPr>
      </p:pic>
      <p:grpSp>
        <p:nvGrpSpPr>
          <p:cNvPr id="21" name="Google Shape;364;p28">
            <a:extLst>
              <a:ext uri="{FF2B5EF4-FFF2-40B4-BE49-F238E27FC236}">
                <a16:creationId xmlns:a16="http://schemas.microsoft.com/office/drawing/2014/main" id="{C2C0D50E-2BED-4166-B21B-4FA4EB26BDC0}"/>
              </a:ext>
            </a:extLst>
          </p:cNvPr>
          <p:cNvGrpSpPr/>
          <p:nvPr/>
        </p:nvGrpSpPr>
        <p:grpSpPr>
          <a:xfrm>
            <a:off x="4988152" y="1817242"/>
            <a:ext cx="3345863" cy="2918633"/>
            <a:chOff x="-481144" y="2096738"/>
            <a:chExt cx="2864494" cy="2364033"/>
          </a:xfrm>
        </p:grpSpPr>
        <p:sp>
          <p:nvSpPr>
            <p:cNvPr id="22" name="Google Shape;365;p28">
              <a:extLst>
                <a:ext uri="{FF2B5EF4-FFF2-40B4-BE49-F238E27FC236}">
                  <a16:creationId xmlns:a16="http://schemas.microsoft.com/office/drawing/2014/main" id="{7C90A19B-4A55-43B2-BEEE-9C3118F1EB6B}"/>
                </a:ext>
              </a:extLst>
            </p:cNvPr>
            <p:cNvSpPr/>
            <p:nvPr/>
          </p:nvSpPr>
          <p:spPr>
            <a:xfrm>
              <a:off x="-481144" y="2096738"/>
              <a:ext cx="2864494" cy="2364033"/>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23" name="Google Shape;366;p28">
              <a:extLst>
                <a:ext uri="{FF2B5EF4-FFF2-40B4-BE49-F238E27FC236}">
                  <a16:creationId xmlns:a16="http://schemas.microsoft.com/office/drawing/2014/main" id="{33D97003-67F4-4ACD-93AC-AADE77D64080}"/>
                </a:ext>
              </a:extLst>
            </p:cNvPr>
            <p:cNvSpPr/>
            <p:nvPr/>
          </p:nvSpPr>
          <p:spPr>
            <a:xfrm>
              <a:off x="-481143" y="2099228"/>
              <a:ext cx="2864493"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367;p28">
              <a:extLst>
                <a:ext uri="{FF2B5EF4-FFF2-40B4-BE49-F238E27FC236}">
                  <a16:creationId xmlns:a16="http://schemas.microsoft.com/office/drawing/2014/main" id="{DF43226E-F131-44D1-A430-F799B63FB5CE}"/>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368;p28">
              <a:extLst>
                <a:ext uri="{FF2B5EF4-FFF2-40B4-BE49-F238E27FC236}">
                  <a16:creationId xmlns:a16="http://schemas.microsoft.com/office/drawing/2014/main" id="{9F2F88AE-9CA6-4656-8B34-D72445426690}"/>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9;p28">
              <a:extLst>
                <a:ext uri="{FF2B5EF4-FFF2-40B4-BE49-F238E27FC236}">
                  <a16:creationId xmlns:a16="http://schemas.microsoft.com/office/drawing/2014/main" id="{1E9A0FB8-797B-417D-BD8F-E2536874F0A3}"/>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27" name="Picture 4">
            <a:extLst>
              <a:ext uri="{FF2B5EF4-FFF2-40B4-BE49-F238E27FC236}">
                <a16:creationId xmlns:a16="http://schemas.microsoft.com/office/drawing/2014/main" id="{40F9C405-BB0A-47B2-BDFF-CAD7ED1294C6}"/>
              </a:ext>
            </a:extLst>
          </p:cNvPr>
          <p:cNvPicPr>
            <a:picLocks noChangeAspect="1"/>
          </p:cNvPicPr>
          <p:nvPr/>
        </p:nvPicPr>
        <p:blipFill>
          <a:blip r:embed="rId4"/>
          <a:stretch>
            <a:fillRect/>
          </a:stretch>
        </p:blipFill>
        <p:spPr>
          <a:xfrm>
            <a:off x="5131197" y="2301982"/>
            <a:ext cx="2981956" cy="2330057"/>
          </a:xfrm>
          <a:prstGeom prst="rect">
            <a:avLst/>
          </a:prstGeom>
        </p:spPr>
      </p:pic>
      <p:sp>
        <p:nvSpPr>
          <p:cNvPr id="28" name="מלבן מעוגל 6">
            <a:extLst>
              <a:ext uri="{FF2B5EF4-FFF2-40B4-BE49-F238E27FC236}">
                <a16:creationId xmlns:a16="http://schemas.microsoft.com/office/drawing/2014/main" id="{3EB8FA59-7D12-4499-ACBC-DDC703F5BDE1}"/>
              </a:ext>
            </a:extLst>
          </p:cNvPr>
          <p:cNvSpPr/>
          <p:nvPr/>
        </p:nvSpPr>
        <p:spPr>
          <a:xfrm>
            <a:off x="5273328" y="3870961"/>
            <a:ext cx="2877926" cy="701040"/>
          </a:xfrm>
          <a:prstGeom prst="roundRect">
            <a:avLst>
              <a:gd name="adj" fmla="val 391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11714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a:xfrm>
            <a:off x="540000" y="186386"/>
            <a:ext cx="8064000" cy="662400"/>
          </a:xfrm>
        </p:spPr>
        <p:txBody>
          <a:bodyPr/>
          <a:lstStyle/>
          <a:p>
            <a:r>
              <a:rPr lang="he-IL" dirty="0"/>
              <a:t>עקרון האחריות היחידה</a:t>
            </a:r>
            <a:endParaRPr lang="en-US" dirty="0"/>
          </a:p>
        </p:txBody>
      </p:sp>
      <p:sp>
        <p:nvSpPr>
          <p:cNvPr id="11" name="כותרת 4">
            <a:extLst>
              <a:ext uri="{FF2B5EF4-FFF2-40B4-BE49-F238E27FC236}">
                <a16:creationId xmlns:a16="http://schemas.microsoft.com/office/drawing/2014/main" id="{35BF6BBB-C5E9-410B-AFA3-991F422F1AEA}"/>
              </a:ext>
            </a:extLst>
          </p:cNvPr>
          <p:cNvSpPr txBox="1">
            <a:spLocks/>
          </p:cNvSpPr>
          <p:nvPr/>
        </p:nvSpPr>
        <p:spPr>
          <a:xfrm>
            <a:off x="8390061" y="651731"/>
            <a:ext cx="786325" cy="30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e-IL" b="1" dirty="0">
                <a:solidFill>
                  <a:schemeClr val="accent1"/>
                </a:solidFill>
                <a:latin typeface="Arimo" panose="020B0604020202020204" charset="0"/>
                <a:ea typeface="Arimo" panose="020B0604020202020204" charset="0"/>
                <a:cs typeface="Arimo" panose="020B0604020202020204" charset="0"/>
              </a:rPr>
              <a:t>דוגמה</a:t>
            </a:r>
            <a:endParaRPr lang="en-IL" b="1" dirty="0">
              <a:solidFill>
                <a:schemeClr val="accent1"/>
              </a:solidFill>
              <a:latin typeface="Arimo" panose="020B0604020202020204" charset="0"/>
              <a:ea typeface="Arimo" panose="020B0604020202020204" charset="0"/>
              <a:cs typeface="Arimo" panose="020B0604020202020204" charset="0"/>
            </a:endParaRPr>
          </a:p>
        </p:txBody>
      </p:sp>
      <p:grpSp>
        <p:nvGrpSpPr>
          <p:cNvPr id="12" name="קבוצה 6">
            <a:extLst>
              <a:ext uri="{FF2B5EF4-FFF2-40B4-BE49-F238E27FC236}">
                <a16:creationId xmlns:a16="http://schemas.microsoft.com/office/drawing/2014/main" id="{3B88613B-A41B-4DB4-8648-702FA4CFC2B0}"/>
              </a:ext>
            </a:extLst>
          </p:cNvPr>
          <p:cNvGrpSpPr/>
          <p:nvPr/>
        </p:nvGrpSpPr>
        <p:grpSpPr>
          <a:xfrm>
            <a:off x="8357675" y="72938"/>
            <a:ext cx="609420" cy="608962"/>
            <a:chOff x="7651226" y="1100170"/>
            <a:chExt cx="609420" cy="608962"/>
          </a:xfrm>
        </p:grpSpPr>
        <p:sp>
          <p:nvSpPr>
            <p:cNvPr id="13" name="גרפיקה 2">
              <a:extLst>
                <a:ext uri="{FF2B5EF4-FFF2-40B4-BE49-F238E27FC236}">
                  <a16:creationId xmlns:a16="http://schemas.microsoft.com/office/drawing/2014/main" id="{173217F3-6F45-4294-A3DA-FDAB05431002}"/>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22" name="גרפיקה 2">
              <a:extLst>
                <a:ext uri="{FF2B5EF4-FFF2-40B4-BE49-F238E27FC236}">
                  <a16:creationId xmlns:a16="http://schemas.microsoft.com/office/drawing/2014/main" id="{C96925A1-B7D6-4C58-AC4C-6B7447F790CB}"/>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23" name="גרפיקה 2">
              <a:extLst>
                <a:ext uri="{FF2B5EF4-FFF2-40B4-BE49-F238E27FC236}">
                  <a16:creationId xmlns:a16="http://schemas.microsoft.com/office/drawing/2014/main" id="{2649600A-A969-4E69-906B-B7B9A6E4DA0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24" name="גרפיקה 2">
              <a:extLst>
                <a:ext uri="{FF2B5EF4-FFF2-40B4-BE49-F238E27FC236}">
                  <a16:creationId xmlns:a16="http://schemas.microsoft.com/office/drawing/2014/main" id="{65D84768-1157-433E-90DD-7BC2F5DC9DB1}"/>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25" name="גרפיקה 2">
              <a:extLst>
                <a:ext uri="{FF2B5EF4-FFF2-40B4-BE49-F238E27FC236}">
                  <a16:creationId xmlns:a16="http://schemas.microsoft.com/office/drawing/2014/main" id="{FBFDEAD9-68B0-4C68-9FFF-C04EDE3C8EF3}"/>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26" name="גרפיקה 2">
              <a:extLst>
                <a:ext uri="{FF2B5EF4-FFF2-40B4-BE49-F238E27FC236}">
                  <a16:creationId xmlns:a16="http://schemas.microsoft.com/office/drawing/2014/main" id="{E263D579-463E-4481-B921-8E98B6413BDB}"/>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27" name="גרפיקה 2">
              <a:extLst>
                <a:ext uri="{FF2B5EF4-FFF2-40B4-BE49-F238E27FC236}">
                  <a16:creationId xmlns:a16="http://schemas.microsoft.com/office/drawing/2014/main" id="{31795656-1483-45D4-955D-966554126475}"/>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28" name="גרפיקה 2">
              <a:extLst>
                <a:ext uri="{FF2B5EF4-FFF2-40B4-BE49-F238E27FC236}">
                  <a16:creationId xmlns:a16="http://schemas.microsoft.com/office/drawing/2014/main" id="{9FA33B40-B818-45E9-86CD-28B88E2501A1}"/>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29" name="גרפיקה 2">
              <a:extLst>
                <a:ext uri="{FF2B5EF4-FFF2-40B4-BE49-F238E27FC236}">
                  <a16:creationId xmlns:a16="http://schemas.microsoft.com/office/drawing/2014/main" id="{AD5A9C45-1521-413F-87BF-DA1BCF72AB40}"/>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4" name="Group 3">
            <a:extLst>
              <a:ext uri="{FF2B5EF4-FFF2-40B4-BE49-F238E27FC236}">
                <a16:creationId xmlns:a16="http://schemas.microsoft.com/office/drawing/2014/main" id="{BA05EA69-CCA7-4C9A-87D5-9B33DD023BB7}"/>
              </a:ext>
            </a:extLst>
          </p:cNvPr>
          <p:cNvGrpSpPr/>
          <p:nvPr/>
        </p:nvGrpSpPr>
        <p:grpSpPr>
          <a:xfrm>
            <a:off x="619589" y="953531"/>
            <a:ext cx="3146911" cy="3265688"/>
            <a:chOff x="657028" y="1064523"/>
            <a:chExt cx="3146911" cy="3265688"/>
          </a:xfrm>
        </p:grpSpPr>
        <p:grpSp>
          <p:nvGrpSpPr>
            <p:cNvPr id="38" name="Google Shape;364;p28">
              <a:extLst>
                <a:ext uri="{FF2B5EF4-FFF2-40B4-BE49-F238E27FC236}">
                  <a16:creationId xmlns:a16="http://schemas.microsoft.com/office/drawing/2014/main" id="{7A9B661C-E59D-4AFE-AEB2-DFB61C80BB1F}"/>
                </a:ext>
              </a:extLst>
            </p:cNvPr>
            <p:cNvGrpSpPr/>
            <p:nvPr/>
          </p:nvGrpSpPr>
          <p:grpSpPr>
            <a:xfrm>
              <a:off x="657028" y="1064523"/>
              <a:ext cx="3146911" cy="3265688"/>
              <a:chOff x="-481143" y="2096738"/>
              <a:chExt cx="2694165" cy="2645140"/>
            </a:xfrm>
          </p:grpSpPr>
          <p:sp>
            <p:nvSpPr>
              <p:cNvPr id="39" name="Google Shape;365;p28">
                <a:extLst>
                  <a:ext uri="{FF2B5EF4-FFF2-40B4-BE49-F238E27FC236}">
                    <a16:creationId xmlns:a16="http://schemas.microsoft.com/office/drawing/2014/main" id="{702120D3-F90B-435A-B32F-51B09CE47295}"/>
                  </a:ext>
                </a:extLst>
              </p:cNvPr>
              <p:cNvSpPr/>
              <p:nvPr/>
            </p:nvSpPr>
            <p:spPr>
              <a:xfrm>
                <a:off x="-481143" y="2096738"/>
                <a:ext cx="2694164" cy="2645140"/>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40" name="Google Shape;366;p28">
                <a:extLst>
                  <a:ext uri="{FF2B5EF4-FFF2-40B4-BE49-F238E27FC236}">
                    <a16:creationId xmlns:a16="http://schemas.microsoft.com/office/drawing/2014/main" id="{E100B776-EA54-4C14-93E2-C64B174E1727}"/>
                  </a:ext>
                </a:extLst>
              </p:cNvPr>
              <p:cNvSpPr/>
              <p:nvPr/>
            </p:nvSpPr>
            <p:spPr>
              <a:xfrm>
                <a:off x="-481142" y="2099228"/>
                <a:ext cx="2694164"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367;p28">
                <a:extLst>
                  <a:ext uri="{FF2B5EF4-FFF2-40B4-BE49-F238E27FC236}">
                    <a16:creationId xmlns:a16="http://schemas.microsoft.com/office/drawing/2014/main" id="{11CBF981-594F-4026-9849-9F4D080FA5F5}"/>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368;p28">
                <a:extLst>
                  <a:ext uri="{FF2B5EF4-FFF2-40B4-BE49-F238E27FC236}">
                    <a16:creationId xmlns:a16="http://schemas.microsoft.com/office/drawing/2014/main" id="{469C0A85-18B3-4763-8914-16C0A38187AB}"/>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369;p28">
                <a:extLst>
                  <a:ext uri="{FF2B5EF4-FFF2-40B4-BE49-F238E27FC236}">
                    <a16:creationId xmlns:a16="http://schemas.microsoft.com/office/drawing/2014/main" id="{000AA277-AACA-4557-871D-9030A7DD90DF}"/>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5" name="Picture 44">
              <a:extLst>
                <a:ext uri="{FF2B5EF4-FFF2-40B4-BE49-F238E27FC236}">
                  <a16:creationId xmlns:a16="http://schemas.microsoft.com/office/drawing/2014/main" id="{B694B26C-7D62-4164-ACF4-5065BFE17C3F}"/>
                </a:ext>
              </a:extLst>
            </p:cNvPr>
            <p:cNvPicPr>
              <a:picLocks noChangeAspect="1"/>
            </p:cNvPicPr>
            <p:nvPr/>
          </p:nvPicPr>
          <p:blipFill>
            <a:blip r:embed="rId3"/>
            <a:stretch>
              <a:fillRect/>
            </a:stretch>
          </p:blipFill>
          <p:spPr>
            <a:xfrm>
              <a:off x="800071" y="1507353"/>
              <a:ext cx="2845591" cy="2761898"/>
            </a:xfrm>
            <a:prstGeom prst="rect">
              <a:avLst/>
            </a:prstGeom>
          </p:spPr>
        </p:pic>
      </p:grpSp>
      <p:grpSp>
        <p:nvGrpSpPr>
          <p:cNvPr id="2" name="Group 1">
            <a:extLst>
              <a:ext uri="{FF2B5EF4-FFF2-40B4-BE49-F238E27FC236}">
                <a16:creationId xmlns:a16="http://schemas.microsoft.com/office/drawing/2014/main" id="{574EF608-0650-4E8C-8BFA-6B65C2FE5F9A}"/>
              </a:ext>
            </a:extLst>
          </p:cNvPr>
          <p:cNvGrpSpPr/>
          <p:nvPr/>
        </p:nvGrpSpPr>
        <p:grpSpPr>
          <a:xfrm>
            <a:off x="4337676" y="953531"/>
            <a:ext cx="3856828" cy="4028372"/>
            <a:chOff x="4167035" y="1042189"/>
            <a:chExt cx="3856828" cy="4028372"/>
          </a:xfrm>
        </p:grpSpPr>
        <p:grpSp>
          <p:nvGrpSpPr>
            <p:cNvPr id="31" name="Google Shape;364;p28">
              <a:extLst>
                <a:ext uri="{FF2B5EF4-FFF2-40B4-BE49-F238E27FC236}">
                  <a16:creationId xmlns:a16="http://schemas.microsoft.com/office/drawing/2014/main" id="{BCFF5D93-B4AA-4C64-8D8A-577B924E1526}"/>
                </a:ext>
              </a:extLst>
            </p:cNvPr>
            <p:cNvGrpSpPr/>
            <p:nvPr/>
          </p:nvGrpSpPr>
          <p:grpSpPr>
            <a:xfrm>
              <a:off x="4167035" y="1042189"/>
              <a:ext cx="3856828" cy="4028372"/>
              <a:chOff x="-481142" y="2093056"/>
              <a:chExt cx="3301947" cy="3262899"/>
            </a:xfrm>
          </p:grpSpPr>
          <p:sp>
            <p:nvSpPr>
              <p:cNvPr id="32" name="Google Shape;365;p28">
                <a:extLst>
                  <a:ext uri="{FF2B5EF4-FFF2-40B4-BE49-F238E27FC236}">
                    <a16:creationId xmlns:a16="http://schemas.microsoft.com/office/drawing/2014/main" id="{5BE93BDC-D6A5-4423-BFDE-B53968D592EA}"/>
                  </a:ext>
                </a:extLst>
              </p:cNvPr>
              <p:cNvSpPr/>
              <p:nvPr/>
            </p:nvSpPr>
            <p:spPr>
              <a:xfrm>
                <a:off x="-481142" y="2096739"/>
                <a:ext cx="3295422" cy="3259216"/>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33" name="Google Shape;366;p28">
                <a:extLst>
                  <a:ext uri="{FF2B5EF4-FFF2-40B4-BE49-F238E27FC236}">
                    <a16:creationId xmlns:a16="http://schemas.microsoft.com/office/drawing/2014/main" id="{B48D3CA9-4AF5-470E-ADD7-64A4A4C616EB}"/>
                  </a:ext>
                </a:extLst>
              </p:cNvPr>
              <p:cNvSpPr/>
              <p:nvPr/>
            </p:nvSpPr>
            <p:spPr>
              <a:xfrm>
                <a:off x="-481142" y="2093056"/>
                <a:ext cx="330194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4" name="Google Shape;367;p28">
                <a:extLst>
                  <a:ext uri="{FF2B5EF4-FFF2-40B4-BE49-F238E27FC236}">
                    <a16:creationId xmlns:a16="http://schemas.microsoft.com/office/drawing/2014/main" id="{42825053-C2C3-43C5-89E2-9BF007E2BDBB}"/>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68;p28">
                <a:extLst>
                  <a:ext uri="{FF2B5EF4-FFF2-40B4-BE49-F238E27FC236}">
                    <a16:creationId xmlns:a16="http://schemas.microsoft.com/office/drawing/2014/main" id="{A7143B41-25B3-451F-BFED-95FB2F846880}"/>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369;p28">
                <a:extLst>
                  <a:ext uri="{FF2B5EF4-FFF2-40B4-BE49-F238E27FC236}">
                    <a16:creationId xmlns:a16="http://schemas.microsoft.com/office/drawing/2014/main" id="{7C824E59-DC2D-4798-8CF0-6173A6306B64}"/>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9" name="Picture 48">
              <a:extLst>
                <a:ext uri="{FF2B5EF4-FFF2-40B4-BE49-F238E27FC236}">
                  <a16:creationId xmlns:a16="http://schemas.microsoft.com/office/drawing/2014/main" id="{403A25E5-41C1-41D8-958E-24EDCB430D0A}"/>
                </a:ext>
              </a:extLst>
            </p:cNvPr>
            <p:cNvPicPr>
              <a:picLocks noChangeAspect="1"/>
            </p:cNvPicPr>
            <p:nvPr/>
          </p:nvPicPr>
          <p:blipFill>
            <a:blip r:embed="rId4"/>
            <a:stretch>
              <a:fillRect/>
            </a:stretch>
          </p:blipFill>
          <p:spPr>
            <a:xfrm>
              <a:off x="4406761" y="2640374"/>
              <a:ext cx="3266852" cy="1192876"/>
            </a:xfrm>
            <a:prstGeom prst="rect">
              <a:avLst/>
            </a:prstGeom>
          </p:spPr>
        </p:pic>
        <p:pic>
          <p:nvPicPr>
            <p:cNvPr id="50" name="Picture 49">
              <a:extLst>
                <a:ext uri="{FF2B5EF4-FFF2-40B4-BE49-F238E27FC236}">
                  <a16:creationId xmlns:a16="http://schemas.microsoft.com/office/drawing/2014/main" id="{CD52317E-4536-428B-BF35-D84458C55F43}"/>
                </a:ext>
              </a:extLst>
            </p:cNvPr>
            <p:cNvPicPr>
              <a:picLocks noChangeAspect="1"/>
            </p:cNvPicPr>
            <p:nvPr/>
          </p:nvPicPr>
          <p:blipFill>
            <a:blip r:embed="rId5"/>
            <a:stretch>
              <a:fillRect/>
            </a:stretch>
          </p:blipFill>
          <p:spPr>
            <a:xfrm>
              <a:off x="4414108" y="3821787"/>
              <a:ext cx="3266852" cy="1181039"/>
            </a:xfrm>
            <a:prstGeom prst="rect">
              <a:avLst/>
            </a:prstGeom>
          </p:spPr>
        </p:pic>
        <p:pic>
          <p:nvPicPr>
            <p:cNvPr id="51" name="תמונה 4">
              <a:extLst>
                <a:ext uri="{FF2B5EF4-FFF2-40B4-BE49-F238E27FC236}">
                  <a16:creationId xmlns:a16="http://schemas.microsoft.com/office/drawing/2014/main" id="{2DB692CE-C4BA-4D2C-86D2-14856F112188}"/>
                </a:ext>
              </a:extLst>
            </p:cNvPr>
            <p:cNvPicPr>
              <a:picLocks noChangeAspect="1"/>
            </p:cNvPicPr>
            <p:nvPr/>
          </p:nvPicPr>
          <p:blipFill>
            <a:blip r:embed="rId6"/>
            <a:stretch>
              <a:fillRect/>
            </a:stretch>
          </p:blipFill>
          <p:spPr>
            <a:xfrm>
              <a:off x="4310075" y="1427242"/>
              <a:ext cx="3370885" cy="1209050"/>
            </a:xfrm>
            <a:prstGeom prst="rect">
              <a:avLst/>
            </a:prstGeom>
          </p:spPr>
        </p:pic>
      </p:grpSp>
    </p:spTree>
    <p:extLst>
      <p:ext uri="{BB962C8B-B14F-4D97-AF65-F5344CB8AC3E}">
        <p14:creationId xmlns:p14="http://schemas.microsoft.com/office/powerpoint/2010/main" val="52786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p:cNvSpPr/>
          <p:nvPr/>
        </p:nvSpPr>
        <p:spPr>
          <a:xfrm>
            <a:off x="6071451" y="0"/>
            <a:ext cx="3072549" cy="5143500"/>
          </a:xfrm>
          <a:prstGeom prst="rect">
            <a:avLst/>
          </a:prstGeom>
          <a:solidFill>
            <a:srgbClr val="EEC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71451" cy="5143500"/>
          </a:xfrm>
          <a:prstGeom prst="rect">
            <a:avLst/>
          </a:prstGeom>
        </p:spPr>
      </p:pic>
      <p:sp>
        <p:nvSpPr>
          <p:cNvPr id="2" name="כותרת 1"/>
          <p:cNvSpPr>
            <a:spLocks noGrp="1"/>
          </p:cNvSpPr>
          <p:nvPr>
            <p:ph type="title"/>
          </p:nvPr>
        </p:nvSpPr>
        <p:spPr>
          <a:xfrm>
            <a:off x="628650" y="273844"/>
            <a:ext cx="8112182" cy="994172"/>
          </a:xfrm>
        </p:spPr>
        <p:txBody>
          <a:bodyPr>
            <a:normAutofit/>
          </a:bodyPr>
          <a:lstStyle/>
          <a:p>
            <a:r>
              <a:rPr lang="he-IL" sz="3600" dirty="0">
                <a:solidFill>
                  <a:schemeClr val="bg1"/>
                </a:solidFill>
                <a:effectLst>
                  <a:outerShdw blurRad="38100" dist="38100" dir="2700000" algn="tl">
                    <a:srgbClr val="000000">
                      <a:alpha val="43137"/>
                    </a:srgbClr>
                  </a:outerShdw>
                </a:effectLst>
              </a:rPr>
              <a:t>עקרון הפתוח-סגור</a:t>
            </a:r>
          </a:p>
        </p:txBody>
      </p:sp>
      <p:sp>
        <p:nvSpPr>
          <p:cNvPr id="3" name="מציין מיקום תוכן 2"/>
          <p:cNvSpPr>
            <a:spLocks noGrp="1"/>
          </p:cNvSpPr>
          <p:nvPr>
            <p:ph idx="1"/>
          </p:nvPr>
        </p:nvSpPr>
        <p:spPr>
          <a:xfrm>
            <a:off x="5511338" y="1371131"/>
            <a:ext cx="3229495" cy="3263504"/>
          </a:xfrm>
        </p:spPr>
        <p:txBody>
          <a:bodyPr/>
          <a:lstStyle/>
          <a:p>
            <a:pPr marL="0" indent="0">
              <a:buNone/>
            </a:pPr>
            <a:r>
              <a:rPr lang="he-IL" dirty="0">
                <a:solidFill>
                  <a:srgbClr val="4A4E4D"/>
                </a:solidFill>
              </a:rPr>
              <a:t>קוד צריך להיות:</a:t>
            </a:r>
          </a:p>
          <a:p>
            <a:pPr marL="0" indent="0">
              <a:buNone/>
            </a:pPr>
            <a:endParaRPr lang="he-IL" dirty="0">
              <a:solidFill>
                <a:srgbClr val="4A4E4D"/>
              </a:solidFill>
            </a:endParaRPr>
          </a:p>
          <a:p>
            <a:pPr>
              <a:buFont typeface="Symbol" panose="05050102010706020507" pitchFamily="18" charset="2"/>
              <a:buChar char="¬"/>
            </a:pPr>
            <a:r>
              <a:rPr lang="he-IL" dirty="0">
                <a:solidFill>
                  <a:srgbClr val="4A4E4D"/>
                </a:solidFill>
              </a:rPr>
              <a:t>  </a:t>
            </a:r>
            <a:r>
              <a:rPr lang="he-IL" b="1" dirty="0">
                <a:solidFill>
                  <a:srgbClr val="4A4E4D"/>
                </a:solidFill>
              </a:rPr>
              <a:t>פתוח</a:t>
            </a:r>
            <a:r>
              <a:rPr lang="he-IL" dirty="0">
                <a:solidFill>
                  <a:srgbClr val="4A4E4D"/>
                </a:solidFill>
              </a:rPr>
              <a:t> להרחבות</a:t>
            </a:r>
          </a:p>
          <a:p>
            <a:pPr>
              <a:buFont typeface="Symbol" panose="05050102010706020507" pitchFamily="18" charset="2"/>
              <a:buChar char="¬"/>
            </a:pPr>
            <a:r>
              <a:rPr lang="he-IL" dirty="0">
                <a:solidFill>
                  <a:srgbClr val="4A4E4D"/>
                </a:solidFill>
              </a:rPr>
              <a:t>  אך </a:t>
            </a:r>
            <a:r>
              <a:rPr lang="he-IL" b="1" dirty="0">
                <a:solidFill>
                  <a:srgbClr val="4A4E4D"/>
                </a:solidFill>
              </a:rPr>
              <a:t>סגור</a:t>
            </a:r>
            <a:r>
              <a:rPr lang="he-IL" dirty="0">
                <a:solidFill>
                  <a:srgbClr val="4A4E4D"/>
                </a:solidFill>
              </a:rPr>
              <a:t> לשינויים</a:t>
            </a:r>
          </a:p>
        </p:txBody>
      </p:sp>
      <p:grpSp>
        <p:nvGrpSpPr>
          <p:cNvPr id="15" name="קבוצה 14"/>
          <p:cNvGrpSpPr/>
          <p:nvPr/>
        </p:nvGrpSpPr>
        <p:grpSpPr>
          <a:xfrm>
            <a:off x="149957" y="4744476"/>
            <a:ext cx="872979" cy="253112"/>
            <a:chOff x="5981700" y="549342"/>
            <a:chExt cx="1163972" cy="337482"/>
          </a:xfrm>
          <a:effectLst>
            <a:outerShdw blurRad="50800" dist="38100" dir="2700000" algn="tl" rotWithShape="0">
              <a:prstClr val="black">
                <a:alpha val="40000"/>
              </a:prstClr>
            </a:outerShdw>
          </a:effectLst>
        </p:grpSpPr>
        <p:sp>
          <p:nvSpPr>
            <p:cNvPr id="16" name="אליפסה 15">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7" name="אליפסה 16">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8" name="אליפסה 17">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
        <p:nvSpPr>
          <p:cNvPr id="19" name="TextBox 18"/>
          <p:cNvSpPr txBox="1"/>
          <p:nvPr/>
        </p:nvSpPr>
        <p:spPr>
          <a:xfrm>
            <a:off x="266543" y="2290107"/>
            <a:ext cx="1541361" cy="1569660"/>
          </a:xfrm>
          <a:prstGeom prst="rect">
            <a:avLst/>
          </a:prstGeom>
          <a:noFill/>
          <a:scene3d>
            <a:camera prst="isometricOffAxis2Left">
              <a:rot lat="1200000" lon="1800000" rev="0"/>
            </a:camera>
            <a:lightRig rig="threePt" dir="t"/>
          </a:scene3d>
          <a:sp3d/>
        </p:spPr>
        <p:txBody>
          <a:bodyPr wrap="square" rtlCol="1">
            <a:spAutoFit/>
          </a:bodyPr>
          <a:lstStyle/>
          <a:p>
            <a:pPr algn="l" rtl="0"/>
            <a:r>
              <a:rPr lang="en-US" sz="2400" b="1" dirty="0">
                <a:latin typeface="Segoe UI" panose="020B0502040204020203" pitchFamily="34" charset="0"/>
                <a:cs typeface="Segoe UI" panose="020B0502040204020203" pitchFamily="34" charset="0"/>
              </a:rPr>
              <a:t>O</a:t>
            </a:r>
            <a:r>
              <a:rPr lang="en-US" sz="2400" dirty="0">
                <a:latin typeface="Segoe UI" panose="020B0502040204020203" pitchFamily="34" charset="0"/>
                <a:cs typeface="Segoe UI" panose="020B0502040204020203" pitchFamily="34" charset="0"/>
              </a:rPr>
              <a:t>pen-</a:t>
            </a:r>
          </a:p>
          <a:p>
            <a:pPr algn="l" rtl="0"/>
            <a:r>
              <a:rPr lang="en-US" sz="2400" b="1" dirty="0">
                <a:latin typeface="Segoe UI" panose="020B0502040204020203" pitchFamily="34" charset="0"/>
                <a:cs typeface="Segoe UI" panose="020B0502040204020203" pitchFamily="34" charset="0"/>
              </a:rPr>
              <a:t>C</a:t>
            </a:r>
            <a:r>
              <a:rPr lang="en-US" sz="2400" dirty="0">
                <a:latin typeface="Segoe UI" panose="020B0502040204020203" pitchFamily="34" charset="0"/>
                <a:cs typeface="Segoe UI" panose="020B0502040204020203" pitchFamily="34" charset="0"/>
              </a:rPr>
              <a:t>losed</a:t>
            </a:r>
          </a:p>
          <a:p>
            <a:pPr algn="l" rtl="0"/>
            <a:r>
              <a:rPr lang="en-US" sz="2400" b="1" dirty="0">
                <a:latin typeface="Segoe UI" panose="020B0502040204020203" pitchFamily="34" charset="0"/>
                <a:cs typeface="Segoe UI" panose="020B0502040204020203" pitchFamily="34" charset="0"/>
              </a:rPr>
              <a:t>P</a:t>
            </a:r>
            <a:r>
              <a:rPr lang="en-US" sz="2400" dirty="0">
                <a:latin typeface="Segoe UI" panose="020B0502040204020203" pitchFamily="34" charset="0"/>
                <a:cs typeface="Segoe UI" panose="020B0502040204020203" pitchFamily="34" charset="0"/>
              </a:rPr>
              <a:t>rinciple </a:t>
            </a:r>
          </a:p>
          <a:p>
            <a:pPr algn="l" rtl="0"/>
            <a:r>
              <a:rPr lang="en-US" sz="2400" b="1" dirty="0">
                <a:latin typeface="Segoe UI" panose="020B0502040204020203" pitchFamily="34" charset="0"/>
                <a:cs typeface="Segoe UI" panose="020B0502040204020203" pitchFamily="34" charset="0"/>
              </a:rPr>
              <a:t>(OCP)</a:t>
            </a:r>
            <a:endParaRPr lang="he-IL"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50918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p:cNvSpPr/>
          <p:nvPr/>
        </p:nvSpPr>
        <p:spPr>
          <a:xfrm>
            <a:off x="0" y="0"/>
            <a:ext cx="9144000" cy="5143500"/>
          </a:xfrm>
          <a:prstGeom prst="rect">
            <a:avLst/>
          </a:prstGeom>
          <a:solidFill>
            <a:srgbClr val="EEC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 name="כותרת 1"/>
          <p:cNvSpPr>
            <a:spLocks noGrp="1"/>
          </p:cNvSpPr>
          <p:nvPr>
            <p:ph type="title"/>
          </p:nvPr>
        </p:nvSpPr>
        <p:spPr>
          <a:xfrm>
            <a:off x="628650" y="273844"/>
            <a:ext cx="8112182" cy="994172"/>
          </a:xfrm>
        </p:spPr>
        <p:txBody>
          <a:bodyPr>
            <a:normAutofit/>
          </a:bodyPr>
          <a:lstStyle/>
          <a:p>
            <a:r>
              <a:rPr lang="he-IL" sz="3600" dirty="0">
                <a:solidFill>
                  <a:schemeClr val="bg1"/>
                </a:solidFill>
                <a:effectLst>
                  <a:outerShdw blurRad="38100" dist="38100" dir="2700000" algn="tl">
                    <a:srgbClr val="000000">
                      <a:alpha val="43137"/>
                    </a:srgbClr>
                  </a:outerShdw>
                </a:effectLst>
              </a:rPr>
              <a:t>עקרון הפתוח-סגור</a:t>
            </a:r>
          </a:p>
        </p:txBody>
      </p:sp>
      <p:sp>
        <p:nvSpPr>
          <p:cNvPr id="3" name="מציין מיקום תוכן 2"/>
          <p:cNvSpPr>
            <a:spLocks noGrp="1"/>
          </p:cNvSpPr>
          <p:nvPr>
            <p:ph idx="1"/>
          </p:nvPr>
        </p:nvSpPr>
        <p:spPr>
          <a:xfrm>
            <a:off x="5511338" y="1371132"/>
            <a:ext cx="3229495" cy="848695"/>
          </a:xfrm>
        </p:spPr>
        <p:txBody>
          <a:bodyPr/>
          <a:lstStyle/>
          <a:p>
            <a:pPr marL="0" indent="0">
              <a:buNone/>
            </a:pPr>
            <a:r>
              <a:rPr lang="he-IL" dirty="0">
                <a:solidFill>
                  <a:srgbClr val="4A4E4D"/>
                </a:solidFill>
              </a:rPr>
              <a:t>מה הבעיה עם הקוד הזה?</a:t>
            </a:r>
          </a:p>
        </p:txBody>
      </p:sp>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617683"/>
            <a:ext cx="1769634" cy="1525817"/>
          </a:xfrm>
          <a:prstGeom prst="rect">
            <a:avLst/>
          </a:prstGeom>
        </p:spPr>
      </p:pic>
      <p:sp>
        <p:nvSpPr>
          <p:cNvPr id="21" name="מלבן 20"/>
          <p:cNvSpPr/>
          <p:nvPr/>
        </p:nvSpPr>
        <p:spPr>
          <a:xfrm>
            <a:off x="1510271" y="423840"/>
            <a:ext cx="2902118" cy="3545053"/>
          </a:xfrm>
          <a:prstGeom prst="rect">
            <a:avLst/>
          </a:prstGeom>
          <a:solidFill>
            <a:schemeClr val="bg1"/>
          </a:solidFill>
          <a:ln w="38100">
            <a:solidFill>
              <a:srgbClr val="C59B2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11" name="Picture 5"/>
          <p:cNvPicPr>
            <a:picLocks noChangeAspect="1"/>
          </p:cNvPicPr>
          <p:nvPr/>
        </p:nvPicPr>
        <p:blipFill>
          <a:blip r:embed="rId4"/>
          <a:stretch>
            <a:fillRect/>
          </a:stretch>
        </p:blipFill>
        <p:spPr>
          <a:xfrm>
            <a:off x="1629423" y="540073"/>
            <a:ext cx="2733092" cy="3335594"/>
          </a:xfrm>
          <a:prstGeom prst="rect">
            <a:avLst/>
          </a:prstGeom>
        </p:spPr>
      </p:pic>
      <p:sp>
        <p:nvSpPr>
          <p:cNvPr id="22" name="מלבן 21"/>
          <p:cNvSpPr/>
          <p:nvPr/>
        </p:nvSpPr>
        <p:spPr>
          <a:xfrm>
            <a:off x="4815557" y="1911200"/>
            <a:ext cx="3402956" cy="2029032"/>
          </a:xfrm>
          <a:prstGeom prst="rect">
            <a:avLst/>
          </a:prstGeom>
          <a:solidFill>
            <a:schemeClr val="bg1"/>
          </a:solidFill>
          <a:ln w="38100">
            <a:solidFill>
              <a:srgbClr val="C59B2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12" name="Picture 6"/>
          <p:cNvPicPr>
            <a:picLocks noChangeAspect="1"/>
          </p:cNvPicPr>
          <p:nvPr/>
        </p:nvPicPr>
        <p:blipFill>
          <a:blip r:embed="rId5"/>
          <a:stretch>
            <a:fillRect/>
          </a:stretch>
        </p:blipFill>
        <p:spPr>
          <a:xfrm>
            <a:off x="4875238" y="2002492"/>
            <a:ext cx="3328988" cy="1828800"/>
          </a:xfrm>
          <a:prstGeom prst="rect">
            <a:avLst/>
          </a:prstGeom>
        </p:spPr>
      </p:pic>
      <p:grpSp>
        <p:nvGrpSpPr>
          <p:cNvPr id="13" name="קבוצה 12"/>
          <p:cNvGrpSpPr/>
          <p:nvPr/>
        </p:nvGrpSpPr>
        <p:grpSpPr>
          <a:xfrm>
            <a:off x="158696" y="170728"/>
            <a:ext cx="872979" cy="253112"/>
            <a:chOff x="5981700" y="549342"/>
            <a:chExt cx="1163972" cy="337482"/>
          </a:xfrm>
          <a:effectLst>
            <a:outerShdw blurRad="50800" dist="38100" dir="2700000" algn="tl" rotWithShape="0">
              <a:prstClr val="black">
                <a:alpha val="40000"/>
              </a:prstClr>
            </a:outerShdw>
          </a:effectLst>
        </p:grpSpPr>
        <p:sp>
          <p:nvSpPr>
            <p:cNvPr id="14" name="אליפסה 13">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19" name="אליפסה 18">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0" name="אליפסה 19">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2931027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893750" y="4051300"/>
            <a:ext cx="7356502" cy="784830"/>
          </a:xfrm>
          <a:prstGeom prst="rect">
            <a:avLst/>
          </a:prstGeom>
          <a:noFill/>
        </p:spPr>
        <p:txBody>
          <a:bodyPr wrap="none" rtlCol="1">
            <a:spAutoFit/>
          </a:bodyPr>
          <a:lstStyle/>
          <a:p>
            <a:pPr algn="ctr"/>
            <a:r>
              <a:rPr lang="he-IL" sz="4500" b="1" dirty="0">
                <a:ln w="28575">
                  <a:solidFill>
                    <a:srgbClr val="121E33"/>
                  </a:solidFill>
                </a:ln>
                <a:solidFill>
                  <a:schemeClr val="bg1"/>
                </a:solidFill>
                <a:effectLst>
                  <a:outerShdw blurRad="38100" dist="38100" dir="2700000" algn="tl">
                    <a:srgbClr val="000000">
                      <a:alpha val="43137"/>
                    </a:srgbClr>
                  </a:outerShdw>
                </a:effectLst>
                <a:latin typeface="Segoe UI" panose="020B0502040204020203" pitchFamily="34" charset="0"/>
                <a:ea typeface="Segoe UI Black" panose="020B0A02040204020203" pitchFamily="34" charset="0"/>
                <a:cs typeface="Segoe UI" panose="020B0502040204020203" pitchFamily="34" charset="0"/>
              </a:rPr>
              <a:t>"</a:t>
            </a:r>
            <a:r>
              <a:rPr lang="he-IL" sz="4500" b="1" dirty="0" err="1">
                <a:ln w="28575">
                  <a:solidFill>
                    <a:srgbClr val="121E33"/>
                  </a:solidFill>
                </a:ln>
                <a:solidFill>
                  <a:schemeClr val="bg1"/>
                </a:solidFill>
                <a:effectLst>
                  <a:outerShdw blurRad="38100" dist="38100" dir="2700000" algn="tl">
                    <a:srgbClr val="000000">
                      <a:alpha val="43137"/>
                    </a:srgbClr>
                  </a:outerShdw>
                </a:effectLst>
                <a:latin typeface="Segoe UI" panose="020B0502040204020203" pitchFamily="34" charset="0"/>
                <a:ea typeface="Segoe UI Black" panose="020B0A02040204020203" pitchFamily="34" charset="0"/>
                <a:cs typeface="Segoe UI" panose="020B0502040204020203" pitchFamily="34" charset="0"/>
              </a:rPr>
              <a:t>בואנ'ה</a:t>
            </a:r>
            <a:r>
              <a:rPr lang="he-IL" sz="4500" b="1" dirty="0">
                <a:ln w="28575">
                  <a:solidFill>
                    <a:srgbClr val="121E33"/>
                  </a:solidFill>
                </a:ln>
                <a:solidFill>
                  <a:schemeClr val="bg1"/>
                </a:solidFill>
                <a:effectLst>
                  <a:outerShdw blurRad="38100" dist="38100" dir="2700000" algn="tl">
                    <a:srgbClr val="000000">
                      <a:alpha val="43137"/>
                    </a:srgbClr>
                  </a:outerShdw>
                </a:effectLst>
                <a:latin typeface="Segoe UI" panose="020B0502040204020203" pitchFamily="34" charset="0"/>
                <a:ea typeface="Segoe UI Black" panose="020B0A02040204020203" pitchFamily="34" charset="0"/>
                <a:cs typeface="Segoe UI" panose="020B0502040204020203" pitchFamily="34" charset="0"/>
              </a:rPr>
              <a:t> אני רוכש כלים פה"</a:t>
            </a:r>
          </a:p>
        </p:txBody>
      </p:sp>
      <p:grpSp>
        <p:nvGrpSpPr>
          <p:cNvPr id="6" name="קבוצה 5"/>
          <p:cNvGrpSpPr/>
          <p:nvPr/>
        </p:nvGrpSpPr>
        <p:grpSpPr>
          <a:xfrm>
            <a:off x="149957" y="183061"/>
            <a:ext cx="872979" cy="253112"/>
            <a:chOff x="5981700" y="549342"/>
            <a:chExt cx="1163972" cy="337482"/>
          </a:xfrm>
        </p:grpSpPr>
        <p:sp>
          <p:nvSpPr>
            <p:cNvPr id="7" name="אליפסה 6">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8" name="אליפסה 7">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9" name="אליפסה 8">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2953407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ההחלפה של </a:t>
            </a:r>
            <a:r>
              <a:rPr lang="he-IL" dirty="0" err="1"/>
              <a:t>ליסקוב</a:t>
            </a:r>
            <a:br>
              <a:rPr lang="he-IL" dirty="0"/>
            </a:br>
            <a:r>
              <a:rPr lang="en-US" sz="3200" b="1" dirty="0" err="1">
                <a:solidFill>
                  <a:schemeClr val="bg2"/>
                </a:solidFill>
                <a:latin typeface="Segoe UI" panose="020B0502040204020203" pitchFamily="34" charset="0"/>
                <a:cs typeface="Segoe UI" panose="020B0502040204020203" pitchFamily="34" charset="0"/>
              </a:rPr>
              <a:t>L</a:t>
            </a:r>
            <a:r>
              <a:rPr lang="en-US" sz="3200" dirty="0" err="1">
                <a:latin typeface="Segoe UI" panose="020B0502040204020203" pitchFamily="34" charset="0"/>
                <a:cs typeface="Segoe UI" panose="020B0502040204020203" pitchFamily="34" charset="0"/>
              </a:rPr>
              <a:t>iskov</a:t>
            </a:r>
            <a:r>
              <a:rPr lang="en-US" sz="3200" b="1" dirty="0">
                <a:latin typeface="Segoe UI" panose="020B0502040204020203" pitchFamily="34" charset="0"/>
                <a:cs typeface="Segoe UI" panose="020B0502040204020203" pitchFamily="34" charset="0"/>
              </a:rPr>
              <a:t> </a:t>
            </a:r>
            <a:r>
              <a:rPr lang="en-US" sz="3200" b="1" dirty="0">
                <a:solidFill>
                  <a:schemeClr val="bg2"/>
                </a:solidFill>
                <a:latin typeface="Segoe UI" panose="020B0502040204020203" pitchFamily="34" charset="0"/>
                <a:cs typeface="Segoe UI" panose="020B0502040204020203" pitchFamily="34" charset="0"/>
              </a:rPr>
              <a:t>S</a:t>
            </a:r>
            <a:r>
              <a:rPr lang="en-US" sz="3200" dirty="0">
                <a:latin typeface="Segoe UI" panose="020B0502040204020203" pitchFamily="34" charset="0"/>
                <a:cs typeface="Segoe UI" panose="020B0502040204020203" pitchFamily="34" charset="0"/>
              </a:rPr>
              <a:t>ubstitution</a:t>
            </a:r>
            <a:r>
              <a:rPr lang="en-US" sz="3200" b="1" dirty="0">
                <a:latin typeface="Segoe UI" panose="020B0502040204020203" pitchFamily="34" charset="0"/>
                <a:cs typeface="Segoe UI" panose="020B0502040204020203" pitchFamily="34" charset="0"/>
              </a:rPr>
              <a:t> </a:t>
            </a:r>
            <a:r>
              <a:rPr lang="en-US" sz="3200" b="1" dirty="0">
                <a:solidFill>
                  <a:schemeClr val="bg2"/>
                </a:solidFill>
                <a:latin typeface="Segoe UI" panose="020B0502040204020203" pitchFamily="34" charset="0"/>
                <a:cs typeface="Segoe UI" panose="020B0502040204020203" pitchFamily="34" charset="0"/>
              </a:rPr>
              <a:t>P</a:t>
            </a:r>
            <a:r>
              <a:rPr lang="en-US" sz="3200" dirty="0">
                <a:latin typeface="Segoe UI" panose="020B0502040204020203" pitchFamily="34" charset="0"/>
                <a:cs typeface="Segoe UI" panose="020B0502040204020203" pitchFamily="34" charset="0"/>
              </a:rPr>
              <a:t>rinciple </a:t>
            </a:r>
            <a:r>
              <a:rPr lang="en-US" sz="3200" b="1" dirty="0">
                <a:latin typeface="Segoe UI" panose="020B0502040204020203" pitchFamily="34" charset="0"/>
                <a:cs typeface="Segoe UI" panose="020B0502040204020203" pitchFamily="34" charset="0"/>
              </a:rPr>
              <a:t>(</a:t>
            </a:r>
            <a:r>
              <a:rPr lang="en-US" sz="3200" b="1" dirty="0">
                <a:solidFill>
                  <a:schemeClr val="bg2"/>
                </a:solidFill>
                <a:latin typeface="Segoe UI" panose="020B0502040204020203" pitchFamily="34" charset="0"/>
                <a:cs typeface="Segoe UI" panose="020B0502040204020203" pitchFamily="34" charset="0"/>
              </a:rPr>
              <a:t>LSP</a:t>
            </a:r>
            <a:r>
              <a:rPr lang="en-US" sz="3200" b="1" dirty="0">
                <a:latin typeface="Segoe UI" panose="020B0502040204020203" pitchFamily="34" charset="0"/>
                <a:cs typeface="Segoe UI" panose="020B0502040204020203" pitchFamily="34" charset="0"/>
              </a:rPr>
              <a:t>)</a:t>
            </a:r>
            <a:br>
              <a:rPr lang="he-IL" sz="3200" b="1" dirty="0">
                <a:latin typeface="Segoe UI" panose="020B0502040204020203" pitchFamily="34" charset="0"/>
                <a:cs typeface="Segoe UI" panose="020B0502040204020203" pitchFamily="34" charset="0"/>
              </a:rPr>
            </a:br>
            <a:endParaRPr lang="en-US" dirty="0"/>
          </a:p>
        </p:txBody>
      </p:sp>
      <p:sp>
        <p:nvSpPr>
          <p:cNvPr id="14" name="Google Shape;203;p19">
            <a:extLst>
              <a:ext uri="{FF2B5EF4-FFF2-40B4-BE49-F238E27FC236}">
                <a16:creationId xmlns:a16="http://schemas.microsoft.com/office/drawing/2014/main" id="{D3EA8EC3-5F5E-4E9D-8DA7-6EDB3FC48FA0}"/>
              </a:ext>
            </a:extLst>
          </p:cNvPr>
          <p:cNvSpPr txBox="1">
            <a:spLocks/>
          </p:cNvSpPr>
          <p:nvPr/>
        </p:nvSpPr>
        <p:spPr>
          <a:xfrm>
            <a:off x="8362490" y="58303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עקרונות</a:t>
            </a:r>
          </a:p>
        </p:txBody>
      </p:sp>
      <p:grpSp>
        <p:nvGrpSpPr>
          <p:cNvPr id="15" name="קבוצה 275">
            <a:extLst>
              <a:ext uri="{FF2B5EF4-FFF2-40B4-BE49-F238E27FC236}">
                <a16:creationId xmlns:a16="http://schemas.microsoft.com/office/drawing/2014/main" id="{E8EC24C3-02A1-4170-8F7E-A9BB2B2EB13E}"/>
              </a:ext>
            </a:extLst>
          </p:cNvPr>
          <p:cNvGrpSpPr/>
          <p:nvPr/>
        </p:nvGrpSpPr>
        <p:grpSpPr>
          <a:xfrm>
            <a:off x="8350240" y="75617"/>
            <a:ext cx="723264" cy="487719"/>
            <a:chOff x="608320" y="1159162"/>
            <a:chExt cx="723264" cy="487719"/>
          </a:xfrm>
        </p:grpSpPr>
        <p:sp>
          <p:nvSpPr>
            <p:cNvPr id="16" name="גרפיקה 269">
              <a:extLst>
                <a:ext uri="{FF2B5EF4-FFF2-40B4-BE49-F238E27FC236}">
                  <a16:creationId xmlns:a16="http://schemas.microsoft.com/office/drawing/2014/main" id="{A8ED4099-D36F-4912-8FF1-6438C9475C3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FBA5419F-9C2F-4C8C-B149-E25ACBB6F1C3}"/>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8" name="גרפיקה 269">
              <a:extLst>
                <a:ext uri="{FF2B5EF4-FFF2-40B4-BE49-F238E27FC236}">
                  <a16:creationId xmlns:a16="http://schemas.microsoft.com/office/drawing/2014/main" id="{285FBED7-1C84-4A36-A03D-FD281BEDE628}"/>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9" name="גרפיקה 269">
              <a:extLst>
                <a:ext uri="{FF2B5EF4-FFF2-40B4-BE49-F238E27FC236}">
                  <a16:creationId xmlns:a16="http://schemas.microsoft.com/office/drawing/2014/main" id="{98131057-488C-4E90-A9E2-0602479058C1}"/>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EF0F6288-D7DA-478E-9E73-1BBD6C1EC83C}"/>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
        <p:nvSpPr>
          <p:cNvPr id="12" name="TextBox 11">
            <a:extLst>
              <a:ext uri="{FF2B5EF4-FFF2-40B4-BE49-F238E27FC236}">
                <a16:creationId xmlns:a16="http://schemas.microsoft.com/office/drawing/2014/main" id="{0CC5545C-D1C0-4858-9671-7CE35577758C}"/>
              </a:ext>
            </a:extLst>
          </p:cNvPr>
          <p:cNvSpPr txBox="1"/>
          <p:nvPr/>
        </p:nvSpPr>
        <p:spPr>
          <a:xfrm>
            <a:off x="4241800" y="2129181"/>
            <a:ext cx="3866900" cy="2031325"/>
          </a:xfrm>
          <a:prstGeom prst="rect">
            <a:avLst/>
          </a:prstGeom>
          <a:noFill/>
        </p:spPr>
        <p:txBody>
          <a:bodyPr wrap="square">
            <a:spAutoFit/>
          </a:bodyPr>
          <a:lstStyle/>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ניתן תמיד להחליף שימוש במופע של מחלקת אב במחלקת בן ללא שינוי בתקינות המערכת</a:t>
            </a:r>
          </a:p>
          <a:p>
            <a:pPr marL="285750" indent="-285750" algn="r" rtl="1">
              <a:buFont typeface="Arial" panose="020B0604020202020204" pitchFamily="34" charset="0"/>
              <a:buChar char="•"/>
            </a:pP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מופע של מחלקת בן תמיד יוכל להחליף מופע של מחלקת אב</a:t>
            </a:r>
          </a:p>
          <a:p>
            <a:pPr marL="285750" indent="-285750" algn="r" rtl="1">
              <a:buFont typeface="Arial" panose="020B0604020202020204" pitchFamily="34" charset="0"/>
              <a:buChar char="•"/>
            </a:pPr>
            <a:endParaRPr lang="he-IL" sz="1800" dirty="0">
              <a:latin typeface="Arimo" panose="020B0604020202020204" charset="0"/>
              <a:ea typeface="Arimo" panose="020B0604020202020204" charset="0"/>
              <a:cs typeface="Arimo" panose="020B0604020202020204" charset="0"/>
            </a:endParaRPr>
          </a:p>
        </p:txBody>
      </p:sp>
      <p:pic>
        <p:nvPicPr>
          <p:cNvPr id="13" name="תמונה 5">
            <a:extLst>
              <a:ext uri="{FF2B5EF4-FFF2-40B4-BE49-F238E27FC236}">
                <a16:creationId xmlns:a16="http://schemas.microsoft.com/office/drawing/2014/main" id="{6B5D696D-15A0-48D2-9BAA-26093241B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932" y="1973580"/>
            <a:ext cx="2578867" cy="2342529"/>
          </a:xfrm>
          <a:prstGeom prst="rect">
            <a:avLst/>
          </a:prstGeom>
        </p:spPr>
      </p:pic>
    </p:spTree>
    <p:extLst>
      <p:ext uri="{BB962C8B-B14F-4D97-AF65-F5344CB8AC3E}">
        <p14:creationId xmlns:p14="http://schemas.microsoft.com/office/powerpoint/2010/main" val="2961685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תהליך הפיתוח </a:t>
            </a:r>
            <a:br>
              <a:rPr lang="en-US" dirty="0"/>
            </a:br>
            <a:r>
              <a:rPr lang="he-IL" dirty="0"/>
              <a:t>של פרויקט</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4</a:t>
            </a:r>
          </a:p>
        </p:txBody>
      </p:sp>
      <p:sp>
        <p:nvSpPr>
          <p:cNvPr id="250" name="Google Shape;250;p20"/>
          <p:cNvSpPr txBox="1">
            <a:spLocks noGrp="1"/>
          </p:cNvSpPr>
          <p:nvPr>
            <p:ph type="subTitle" idx="4294967295"/>
          </p:nvPr>
        </p:nvSpPr>
        <p:spPr>
          <a:xfrm>
            <a:off x="3886911"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חלוקה למשימות</a:t>
            </a:r>
            <a:endParaRPr sz="1400" dirty="0">
              <a:solidFill>
                <a:schemeClr val="accent1"/>
              </a:solidFill>
            </a:endParaRPr>
          </a:p>
        </p:txBody>
      </p:sp>
      <p:sp>
        <p:nvSpPr>
          <p:cNvPr id="251" name="Google Shape;251;p20"/>
          <p:cNvSpPr txBox="1">
            <a:spLocks noGrp="1"/>
          </p:cNvSpPr>
          <p:nvPr>
            <p:ph type="subTitle" idx="4294967295"/>
          </p:nvPr>
        </p:nvSpPr>
        <p:spPr>
          <a:xfrm>
            <a:off x="2607311"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פיתוח קוד</a:t>
            </a:r>
            <a:endParaRPr sz="1400" dirty="0">
              <a:solidFill>
                <a:schemeClr val="accent1"/>
              </a:solidFill>
            </a:endParaRPr>
          </a:p>
        </p:txBody>
      </p:sp>
      <p:cxnSp>
        <p:nvCxnSpPr>
          <p:cNvPr id="243" name="Google Shape;243;p20"/>
          <p:cNvCxnSpPr>
            <a:cxnSpLocks/>
          </p:cNvCxnSpPr>
          <p:nvPr/>
        </p:nvCxnSpPr>
        <p:spPr>
          <a:xfrm flipH="1">
            <a:off x="8288443" y="4107554"/>
            <a:ext cx="1027007" cy="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574447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4368942"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060967"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53" name="Google Shape;253;p20"/>
          <p:cNvSpPr/>
          <p:nvPr/>
        </p:nvSpPr>
        <p:spPr>
          <a:xfrm>
            <a:off x="3084845"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6619352"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תכנון ועיצוב</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1396291"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dirty="0">
                <a:solidFill>
                  <a:schemeClr val="accent1"/>
                </a:solidFill>
              </a:rPr>
              <a:t>Code Review</a:t>
            </a:r>
            <a:endParaRPr lang="he-IL" sz="1400" dirty="0">
              <a:solidFill>
                <a:schemeClr val="accent1"/>
              </a:solidFill>
            </a:endParaRP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230991"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1869328"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699531"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תמונה 3">
            <a:extLst>
              <a:ext uri="{FF2B5EF4-FFF2-40B4-BE49-F238E27FC236}">
                <a16:creationId xmlns:a16="http://schemas.microsoft.com/office/drawing/2014/main" id="{2DB2458F-A2F5-4EFF-9F88-72487DDB664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95250" y="185300"/>
            <a:ext cx="2737363" cy="3123013"/>
          </a:xfrm>
          <a:prstGeom prst="roundRect">
            <a:avLst>
              <a:gd name="adj" fmla="val 2112"/>
            </a:avLst>
          </a:prstGeom>
          <a:noFill/>
          <a:ln w="19050" cap="flat" cmpd="sng">
            <a:noFill/>
            <a:prstDash val="solid"/>
            <a:round/>
            <a:headEnd type="none" w="sm" len="sm"/>
            <a:tailEnd type="none" w="sm" len="sm"/>
          </a:ln>
          <a:effectLst>
            <a:outerShdw dist="57150" dir="2580000" algn="bl" rotWithShape="0">
              <a:schemeClr val="dk2"/>
            </a:outerShdw>
          </a:effectLst>
        </p:spPr>
      </p:pic>
      <p:sp>
        <p:nvSpPr>
          <p:cNvPr id="20" name="Google Shape;250;p20">
            <a:extLst>
              <a:ext uri="{FF2B5EF4-FFF2-40B4-BE49-F238E27FC236}">
                <a16:creationId xmlns:a16="http://schemas.microsoft.com/office/drawing/2014/main" id="{01971388-9184-411F-86B9-C4D6152A7C37}"/>
              </a:ext>
            </a:extLst>
          </p:cNvPr>
          <p:cNvSpPr txBox="1">
            <a:spLocks/>
          </p:cNvSpPr>
          <p:nvPr/>
        </p:nvSpPr>
        <p:spPr>
          <a:xfrm>
            <a:off x="5257949"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סביבת עבודה</a:t>
            </a:r>
          </a:p>
        </p:txBody>
      </p:sp>
      <p:sp>
        <p:nvSpPr>
          <p:cNvPr id="26" name="Google Shape;247;p20">
            <a:extLst>
              <a:ext uri="{FF2B5EF4-FFF2-40B4-BE49-F238E27FC236}">
                <a16:creationId xmlns:a16="http://schemas.microsoft.com/office/drawing/2014/main" id="{4138B7E2-4584-4E2B-8A3E-47CE4003F959}"/>
              </a:ext>
            </a:extLst>
          </p:cNvPr>
          <p:cNvSpPr/>
          <p:nvPr/>
        </p:nvSpPr>
        <p:spPr>
          <a:xfrm>
            <a:off x="821644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7" name="Google Shape;248;p20">
            <a:extLst>
              <a:ext uri="{FF2B5EF4-FFF2-40B4-BE49-F238E27FC236}">
                <a16:creationId xmlns:a16="http://schemas.microsoft.com/office/drawing/2014/main" id="{BD196ABE-2C4D-4FDC-8A55-6F70BE813BC5}"/>
              </a:ext>
            </a:extLst>
          </p:cNvPr>
          <p:cNvSpPr txBox="1">
            <a:spLocks/>
          </p:cNvSpPr>
          <p:nvPr/>
        </p:nvSpPr>
        <p:spPr>
          <a:xfrm>
            <a:off x="777482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t>הקדמה</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a:xfrm>
            <a:off x="540000" y="186386"/>
            <a:ext cx="8064000" cy="662400"/>
          </a:xfrm>
        </p:spPr>
        <p:txBody>
          <a:bodyPr/>
          <a:lstStyle/>
          <a:p>
            <a:r>
              <a:rPr lang="he-IL" dirty="0"/>
              <a:t>עקרון ההחלפה של </a:t>
            </a:r>
            <a:r>
              <a:rPr lang="he-IL" dirty="0" err="1"/>
              <a:t>ליסקוב</a:t>
            </a:r>
            <a:endParaRPr lang="en-US" dirty="0"/>
          </a:p>
        </p:txBody>
      </p:sp>
      <p:sp>
        <p:nvSpPr>
          <p:cNvPr id="11" name="כותרת 4">
            <a:extLst>
              <a:ext uri="{FF2B5EF4-FFF2-40B4-BE49-F238E27FC236}">
                <a16:creationId xmlns:a16="http://schemas.microsoft.com/office/drawing/2014/main" id="{35BF6BBB-C5E9-410B-AFA3-991F422F1AEA}"/>
              </a:ext>
            </a:extLst>
          </p:cNvPr>
          <p:cNvSpPr txBox="1">
            <a:spLocks/>
          </p:cNvSpPr>
          <p:nvPr/>
        </p:nvSpPr>
        <p:spPr>
          <a:xfrm>
            <a:off x="8390061" y="651731"/>
            <a:ext cx="786325" cy="30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e-IL" b="1" dirty="0">
                <a:solidFill>
                  <a:schemeClr val="accent1"/>
                </a:solidFill>
                <a:latin typeface="Arimo" panose="020B0604020202020204" charset="0"/>
                <a:ea typeface="Arimo" panose="020B0604020202020204" charset="0"/>
                <a:cs typeface="Arimo" panose="020B0604020202020204" charset="0"/>
              </a:rPr>
              <a:t>דוגמה</a:t>
            </a:r>
            <a:endParaRPr lang="en-IL" b="1" dirty="0">
              <a:solidFill>
                <a:schemeClr val="accent1"/>
              </a:solidFill>
              <a:latin typeface="Arimo" panose="020B0604020202020204" charset="0"/>
              <a:ea typeface="Arimo" panose="020B0604020202020204" charset="0"/>
              <a:cs typeface="Arimo" panose="020B0604020202020204" charset="0"/>
            </a:endParaRPr>
          </a:p>
        </p:txBody>
      </p:sp>
      <p:grpSp>
        <p:nvGrpSpPr>
          <p:cNvPr id="12" name="קבוצה 6">
            <a:extLst>
              <a:ext uri="{FF2B5EF4-FFF2-40B4-BE49-F238E27FC236}">
                <a16:creationId xmlns:a16="http://schemas.microsoft.com/office/drawing/2014/main" id="{3B88613B-A41B-4DB4-8648-702FA4CFC2B0}"/>
              </a:ext>
            </a:extLst>
          </p:cNvPr>
          <p:cNvGrpSpPr/>
          <p:nvPr/>
        </p:nvGrpSpPr>
        <p:grpSpPr>
          <a:xfrm>
            <a:off x="8357675" y="72938"/>
            <a:ext cx="609420" cy="608962"/>
            <a:chOff x="7651226" y="1100170"/>
            <a:chExt cx="609420" cy="608962"/>
          </a:xfrm>
        </p:grpSpPr>
        <p:sp>
          <p:nvSpPr>
            <p:cNvPr id="13" name="גרפיקה 2">
              <a:extLst>
                <a:ext uri="{FF2B5EF4-FFF2-40B4-BE49-F238E27FC236}">
                  <a16:creationId xmlns:a16="http://schemas.microsoft.com/office/drawing/2014/main" id="{173217F3-6F45-4294-A3DA-FDAB05431002}"/>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22" name="גרפיקה 2">
              <a:extLst>
                <a:ext uri="{FF2B5EF4-FFF2-40B4-BE49-F238E27FC236}">
                  <a16:creationId xmlns:a16="http://schemas.microsoft.com/office/drawing/2014/main" id="{C96925A1-B7D6-4C58-AC4C-6B7447F790CB}"/>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23" name="גרפיקה 2">
              <a:extLst>
                <a:ext uri="{FF2B5EF4-FFF2-40B4-BE49-F238E27FC236}">
                  <a16:creationId xmlns:a16="http://schemas.microsoft.com/office/drawing/2014/main" id="{2649600A-A969-4E69-906B-B7B9A6E4DA0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24" name="גרפיקה 2">
              <a:extLst>
                <a:ext uri="{FF2B5EF4-FFF2-40B4-BE49-F238E27FC236}">
                  <a16:creationId xmlns:a16="http://schemas.microsoft.com/office/drawing/2014/main" id="{65D84768-1157-433E-90DD-7BC2F5DC9DB1}"/>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25" name="גרפיקה 2">
              <a:extLst>
                <a:ext uri="{FF2B5EF4-FFF2-40B4-BE49-F238E27FC236}">
                  <a16:creationId xmlns:a16="http://schemas.microsoft.com/office/drawing/2014/main" id="{FBFDEAD9-68B0-4C68-9FFF-C04EDE3C8EF3}"/>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26" name="גרפיקה 2">
              <a:extLst>
                <a:ext uri="{FF2B5EF4-FFF2-40B4-BE49-F238E27FC236}">
                  <a16:creationId xmlns:a16="http://schemas.microsoft.com/office/drawing/2014/main" id="{E263D579-463E-4481-B921-8E98B6413BDB}"/>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27" name="גרפיקה 2">
              <a:extLst>
                <a:ext uri="{FF2B5EF4-FFF2-40B4-BE49-F238E27FC236}">
                  <a16:creationId xmlns:a16="http://schemas.microsoft.com/office/drawing/2014/main" id="{31795656-1483-45D4-955D-966554126475}"/>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28" name="גרפיקה 2">
              <a:extLst>
                <a:ext uri="{FF2B5EF4-FFF2-40B4-BE49-F238E27FC236}">
                  <a16:creationId xmlns:a16="http://schemas.microsoft.com/office/drawing/2014/main" id="{9FA33B40-B818-45E9-86CD-28B88E2501A1}"/>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29" name="גרפיקה 2">
              <a:extLst>
                <a:ext uri="{FF2B5EF4-FFF2-40B4-BE49-F238E27FC236}">
                  <a16:creationId xmlns:a16="http://schemas.microsoft.com/office/drawing/2014/main" id="{AD5A9C45-1521-413F-87BF-DA1BCF72AB40}"/>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38" name="Google Shape;364;p28">
            <a:extLst>
              <a:ext uri="{FF2B5EF4-FFF2-40B4-BE49-F238E27FC236}">
                <a16:creationId xmlns:a16="http://schemas.microsoft.com/office/drawing/2014/main" id="{7A9B661C-E59D-4AFE-AEB2-DFB61C80BB1F}"/>
              </a:ext>
            </a:extLst>
          </p:cNvPr>
          <p:cNvGrpSpPr/>
          <p:nvPr/>
        </p:nvGrpSpPr>
        <p:grpSpPr>
          <a:xfrm>
            <a:off x="893561" y="793806"/>
            <a:ext cx="3640009" cy="4203274"/>
            <a:chOff x="-481144" y="2096738"/>
            <a:chExt cx="3116321" cy="3404565"/>
          </a:xfrm>
        </p:grpSpPr>
        <p:sp>
          <p:nvSpPr>
            <p:cNvPr id="39" name="Google Shape;365;p28">
              <a:extLst>
                <a:ext uri="{FF2B5EF4-FFF2-40B4-BE49-F238E27FC236}">
                  <a16:creationId xmlns:a16="http://schemas.microsoft.com/office/drawing/2014/main" id="{702120D3-F90B-435A-B32F-51B09CE47295}"/>
                </a:ext>
              </a:extLst>
            </p:cNvPr>
            <p:cNvSpPr/>
            <p:nvPr/>
          </p:nvSpPr>
          <p:spPr>
            <a:xfrm>
              <a:off x="-481144" y="2096738"/>
              <a:ext cx="3116321" cy="3404565"/>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40" name="Google Shape;366;p28">
              <a:extLst>
                <a:ext uri="{FF2B5EF4-FFF2-40B4-BE49-F238E27FC236}">
                  <a16:creationId xmlns:a16="http://schemas.microsoft.com/office/drawing/2014/main" id="{E100B776-EA54-4C14-93E2-C64B174E1727}"/>
                </a:ext>
              </a:extLst>
            </p:cNvPr>
            <p:cNvSpPr/>
            <p:nvPr/>
          </p:nvSpPr>
          <p:spPr>
            <a:xfrm>
              <a:off x="-481143" y="2099228"/>
              <a:ext cx="3116319"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367;p28">
              <a:extLst>
                <a:ext uri="{FF2B5EF4-FFF2-40B4-BE49-F238E27FC236}">
                  <a16:creationId xmlns:a16="http://schemas.microsoft.com/office/drawing/2014/main" id="{11CBF981-594F-4026-9849-9F4D080FA5F5}"/>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368;p28">
              <a:extLst>
                <a:ext uri="{FF2B5EF4-FFF2-40B4-BE49-F238E27FC236}">
                  <a16:creationId xmlns:a16="http://schemas.microsoft.com/office/drawing/2014/main" id="{469C0A85-18B3-4763-8914-16C0A38187AB}"/>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369;p28">
              <a:extLst>
                <a:ext uri="{FF2B5EF4-FFF2-40B4-BE49-F238E27FC236}">
                  <a16:creationId xmlns:a16="http://schemas.microsoft.com/office/drawing/2014/main" id="{000AA277-AACA-4557-871D-9030A7DD90DF}"/>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 name="Group 4">
            <a:extLst>
              <a:ext uri="{FF2B5EF4-FFF2-40B4-BE49-F238E27FC236}">
                <a16:creationId xmlns:a16="http://schemas.microsoft.com/office/drawing/2014/main" id="{0D12D4EB-80D0-450A-93E9-39A839E68251}"/>
              </a:ext>
            </a:extLst>
          </p:cNvPr>
          <p:cNvGrpSpPr/>
          <p:nvPr/>
        </p:nvGrpSpPr>
        <p:grpSpPr>
          <a:xfrm>
            <a:off x="4832794" y="1091182"/>
            <a:ext cx="3640009" cy="3110866"/>
            <a:chOff x="4432954" y="848786"/>
            <a:chExt cx="3640009" cy="3110866"/>
          </a:xfrm>
        </p:grpSpPr>
        <p:grpSp>
          <p:nvGrpSpPr>
            <p:cNvPr id="31" name="Google Shape;364;p28">
              <a:extLst>
                <a:ext uri="{FF2B5EF4-FFF2-40B4-BE49-F238E27FC236}">
                  <a16:creationId xmlns:a16="http://schemas.microsoft.com/office/drawing/2014/main" id="{BCFF5D93-B4AA-4C64-8D8A-577B924E1526}"/>
                </a:ext>
              </a:extLst>
            </p:cNvPr>
            <p:cNvGrpSpPr/>
            <p:nvPr/>
          </p:nvGrpSpPr>
          <p:grpSpPr>
            <a:xfrm>
              <a:off x="4432954" y="848786"/>
              <a:ext cx="3640009" cy="3110866"/>
              <a:chOff x="-481142" y="2093056"/>
              <a:chExt cx="3116322" cy="2519738"/>
            </a:xfrm>
          </p:grpSpPr>
          <p:sp>
            <p:nvSpPr>
              <p:cNvPr id="32" name="Google Shape;365;p28">
                <a:extLst>
                  <a:ext uri="{FF2B5EF4-FFF2-40B4-BE49-F238E27FC236}">
                    <a16:creationId xmlns:a16="http://schemas.microsoft.com/office/drawing/2014/main" id="{5BE93BDC-D6A5-4423-BFDE-B53968D592EA}"/>
                  </a:ext>
                </a:extLst>
              </p:cNvPr>
              <p:cNvSpPr/>
              <p:nvPr/>
            </p:nvSpPr>
            <p:spPr>
              <a:xfrm>
                <a:off x="-481142" y="2096739"/>
                <a:ext cx="3116322" cy="2516055"/>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33" name="Google Shape;366;p28">
                <a:extLst>
                  <a:ext uri="{FF2B5EF4-FFF2-40B4-BE49-F238E27FC236}">
                    <a16:creationId xmlns:a16="http://schemas.microsoft.com/office/drawing/2014/main" id="{B48D3CA9-4AF5-470E-ADD7-64A4A4C616EB}"/>
                  </a:ext>
                </a:extLst>
              </p:cNvPr>
              <p:cNvSpPr/>
              <p:nvPr/>
            </p:nvSpPr>
            <p:spPr>
              <a:xfrm>
                <a:off x="-481142" y="2093056"/>
                <a:ext cx="3116322"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34" name="Google Shape;367;p28">
                <a:extLst>
                  <a:ext uri="{FF2B5EF4-FFF2-40B4-BE49-F238E27FC236}">
                    <a16:creationId xmlns:a16="http://schemas.microsoft.com/office/drawing/2014/main" id="{42825053-C2C3-43C5-89E2-9BF007E2BDBB}"/>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68;p28">
                <a:extLst>
                  <a:ext uri="{FF2B5EF4-FFF2-40B4-BE49-F238E27FC236}">
                    <a16:creationId xmlns:a16="http://schemas.microsoft.com/office/drawing/2014/main" id="{A7143B41-25B3-451F-BFED-95FB2F846880}"/>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369;p28">
                <a:extLst>
                  <a:ext uri="{FF2B5EF4-FFF2-40B4-BE49-F238E27FC236}">
                    <a16:creationId xmlns:a16="http://schemas.microsoft.com/office/drawing/2014/main" id="{7C824E59-DC2D-4798-8CF0-6173A6306B64}"/>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7" name="תמונה 2">
              <a:extLst>
                <a:ext uri="{FF2B5EF4-FFF2-40B4-BE49-F238E27FC236}">
                  <a16:creationId xmlns:a16="http://schemas.microsoft.com/office/drawing/2014/main" id="{D4104475-2311-42BC-B1FD-8673C99678F0}"/>
                </a:ext>
              </a:extLst>
            </p:cNvPr>
            <p:cNvPicPr>
              <a:picLocks noChangeAspect="1"/>
            </p:cNvPicPr>
            <p:nvPr/>
          </p:nvPicPr>
          <p:blipFill>
            <a:blip r:embed="rId3"/>
            <a:stretch>
              <a:fillRect/>
            </a:stretch>
          </p:blipFill>
          <p:spPr>
            <a:xfrm>
              <a:off x="4472941" y="1261125"/>
              <a:ext cx="3520440" cy="2578022"/>
            </a:xfrm>
            <a:prstGeom prst="rect">
              <a:avLst/>
            </a:prstGeom>
          </p:spPr>
        </p:pic>
      </p:grpSp>
      <p:pic>
        <p:nvPicPr>
          <p:cNvPr id="54" name="Picture 3">
            <a:extLst>
              <a:ext uri="{FF2B5EF4-FFF2-40B4-BE49-F238E27FC236}">
                <a16:creationId xmlns:a16="http://schemas.microsoft.com/office/drawing/2014/main" id="{9CBDD437-C08D-4CCA-9610-F228BA6C1CE9}"/>
              </a:ext>
            </a:extLst>
          </p:cNvPr>
          <p:cNvPicPr>
            <a:picLocks noChangeAspect="1"/>
          </p:cNvPicPr>
          <p:nvPr/>
        </p:nvPicPr>
        <p:blipFill>
          <a:blip r:embed="rId4"/>
          <a:stretch>
            <a:fillRect/>
          </a:stretch>
        </p:blipFill>
        <p:spPr>
          <a:xfrm>
            <a:off x="1036605" y="1216754"/>
            <a:ext cx="3433094" cy="3665639"/>
          </a:xfrm>
          <a:prstGeom prst="rect">
            <a:avLst/>
          </a:prstGeom>
        </p:spPr>
      </p:pic>
      <p:pic>
        <p:nvPicPr>
          <p:cNvPr id="55" name="תמונה 15">
            <a:extLst>
              <a:ext uri="{FF2B5EF4-FFF2-40B4-BE49-F238E27FC236}">
                <a16:creationId xmlns:a16="http://schemas.microsoft.com/office/drawing/2014/main" id="{952CCF01-BFA5-45D7-97E8-98B98B7D6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0829" y="3611386"/>
            <a:ext cx="1618823" cy="1470467"/>
          </a:xfrm>
          <a:prstGeom prst="rect">
            <a:avLst/>
          </a:prstGeom>
        </p:spPr>
      </p:pic>
    </p:spTree>
    <p:extLst>
      <p:ext uri="{BB962C8B-B14F-4D97-AF65-F5344CB8AC3E}">
        <p14:creationId xmlns:p14="http://schemas.microsoft.com/office/powerpoint/2010/main" val="3047968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הפרדת הממשקים</a:t>
            </a:r>
            <a:br>
              <a:rPr lang="en-US" dirty="0"/>
            </a:br>
            <a:r>
              <a:rPr lang="en-US" sz="3200" b="1" dirty="0" err="1">
                <a:solidFill>
                  <a:schemeClr val="bg2"/>
                </a:solidFill>
                <a:latin typeface="Segoe UI" panose="020B0502040204020203" pitchFamily="34" charset="0"/>
                <a:cs typeface="Segoe UI" panose="020B0502040204020203" pitchFamily="34" charset="0"/>
              </a:rPr>
              <a:t>L</a:t>
            </a:r>
            <a:r>
              <a:rPr lang="en-US" sz="3200" dirty="0" err="1">
                <a:latin typeface="Segoe UI" panose="020B0502040204020203" pitchFamily="34" charset="0"/>
                <a:cs typeface="Segoe UI" panose="020B0502040204020203" pitchFamily="34" charset="0"/>
              </a:rPr>
              <a:t>iskov</a:t>
            </a:r>
            <a:r>
              <a:rPr lang="en-US" sz="3200" b="1" dirty="0">
                <a:latin typeface="Segoe UI" panose="020B0502040204020203" pitchFamily="34" charset="0"/>
                <a:cs typeface="Segoe UI" panose="020B0502040204020203" pitchFamily="34" charset="0"/>
              </a:rPr>
              <a:t> </a:t>
            </a:r>
            <a:r>
              <a:rPr lang="en-US" sz="3200" b="1" dirty="0">
                <a:solidFill>
                  <a:schemeClr val="bg2"/>
                </a:solidFill>
                <a:latin typeface="Segoe UI" panose="020B0502040204020203" pitchFamily="34" charset="0"/>
                <a:cs typeface="Segoe UI" panose="020B0502040204020203" pitchFamily="34" charset="0"/>
              </a:rPr>
              <a:t>S</a:t>
            </a:r>
            <a:r>
              <a:rPr lang="en-US" sz="3200" dirty="0">
                <a:latin typeface="Segoe UI" panose="020B0502040204020203" pitchFamily="34" charset="0"/>
                <a:cs typeface="Segoe UI" panose="020B0502040204020203" pitchFamily="34" charset="0"/>
              </a:rPr>
              <a:t>ubstitution</a:t>
            </a:r>
            <a:r>
              <a:rPr lang="en-US" sz="3200" b="1" dirty="0">
                <a:latin typeface="Segoe UI" panose="020B0502040204020203" pitchFamily="34" charset="0"/>
                <a:cs typeface="Segoe UI" panose="020B0502040204020203" pitchFamily="34" charset="0"/>
              </a:rPr>
              <a:t> </a:t>
            </a:r>
            <a:r>
              <a:rPr lang="en-US" sz="3200" b="1" dirty="0">
                <a:solidFill>
                  <a:schemeClr val="bg2"/>
                </a:solidFill>
                <a:latin typeface="Segoe UI" panose="020B0502040204020203" pitchFamily="34" charset="0"/>
                <a:cs typeface="Segoe UI" panose="020B0502040204020203" pitchFamily="34" charset="0"/>
              </a:rPr>
              <a:t>P</a:t>
            </a:r>
            <a:r>
              <a:rPr lang="en-US" sz="3200" dirty="0">
                <a:latin typeface="Segoe UI" panose="020B0502040204020203" pitchFamily="34" charset="0"/>
                <a:cs typeface="Segoe UI" panose="020B0502040204020203" pitchFamily="34" charset="0"/>
              </a:rPr>
              <a:t>rinciple </a:t>
            </a:r>
            <a:r>
              <a:rPr lang="en-US" sz="3200" b="1" dirty="0">
                <a:latin typeface="Segoe UI" panose="020B0502040204020203" pitchFamily="34" charset="0"/>
                <a:cs typeface="Segoe UI" panose="020B0502040204020203" pitchFamily="34" charset="0"/>
              </a:rPr>
              <a:t>(</a:t>
            </a:r>
            <a:r>
              <a:rPr lang="en-US" sz="3200" b="1" dirty="0">
                <a:solidFill>
                  <a:schemeClr val="bg2"/>
                </a:solidFill>
                <a:latin typeface="Segoe UI" panose="020B0502040204020203" pitchFamily="34" charset="0"/>
                <a:cs typeface="Segoe UI" panose="020B0502040204020203" pitchFamily="34" charset="0"/>
              </a:rPr>
              <a:t>LSP</a:t>
            </a:r>
            <a:r>
              <a:rPr lang="en-US" sz="3200" b="1" dirty="0">
                <a:latin typeface="Segoe UI" panose="020B0502040204020203" pitchFamily="34" charset="0"/>
                <a:cs typeface="Segoe UI" panose="020B0502040204020203" pitchFamily="34" charset="0"/>
              </a:rPr>
              <a:t>)</a:t>
            </a:r>
            <a:br>
              <a:rPr lang="he-IL" sz="3200" b="1" dirty="0">
                <a:latin typeface="Segoe UI" panose="020B0502040204020203" pitchFamily="34" charset="0"/>
                <a:cs typeface="Segoe UI" panose="020B0502040204020203" pitchFamily="34" charset="0"/>
              </a:rPr>
            </a:br>
            <a:endParaRPr lang="en-US" dirty="0"/>
          </a:p>
        </p:txBody>
      </p:sp>
      <p:sp>
        <p:nvSpPr>
          <p:cNvPr id="14" name="Google Shape;203;p19">
            <a:extLst>
              <a:ext uri="{FF2B5EF4-FFF2-40B4-BE49-F238E27FC236}">
                <a16:creationId xmlns:a16="http://schemas.microsoft.com/office/drawing/2014/main" id="{D3EA8EC3-5F5E-4E9D-8DA7-6EDB3FC48FA0}"/>
              </a:ext>
            </a:extLst>
          </p:cNvPr>
          <p:cNvSpPr txBox="1">
            <a:spLocks/>
          </p:cNvSpPr>
          <p:nvPr/>
        </p:nvSpPr>
        <p:spPr>
          <a:xfrm>
            <a:off x="8362490" y="58303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עקרונות</a:t>
            </a:r>
          </a:p>
        </p:txBody>
      </p:sp>
      <p:grpSp>
        <p:nvGrpSpPr>
          <p:cNvPr id="15" name="קבוצה 275">
            <a:extLst>
              <a:ext uri="{FF2B5EF4-FFF2-40B4-BE49-F238E27FC236}">
                <a16:creationId xmlns:a16="http://schemas.microsoft.com/office/drawing/2014/main" id="{E8EC24C3-02A1-4170-8F7E-A9BB2B2EB13E}"/>
              </a:ext>
            </a:extLst>
          </p:cNvPr>
          <p:cNvGrpSpPr/>
          <p:nvPr/>
        </p:nvGrpSpPr>
        <p:grpSpPr>
          <a:xfrm>
            <a:off x="8350240" y="75617"/>
            <a:ext cx="723264" cy="487719"/>
            <a:chOff x="608320" y="1159162"/>
            <a:chExt cx="723264" cy="487719"/>
          </a:xfrm>
        </p:grpSpPr>
        <p:sp>
          <p:nvSpPr>
            <p:cNvPr id="16" name="גרפיקה 269">
              <a:extLst>
                <a:ext uri="{FF2B5EF4-FFF2-40B4-BE49-F238E27FC236}">
                  <a16:creationId xmlns:a16="http://schemas.microsoft.com/office/drawing/2014/main" id="{A8ED4099-D36F-4912-8FF1-6438C9475C3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17" name="גרפיקה 269">
              <a:extLst>
                <a:ext uri="{FF2B5EF4-FFF2-40B4-BE49-F238E27FC236}">
                  <a16:creationId xmlns:a16="http://schemas.microsoft.com/office/drawing/2014/main" id="{FBA5419F-9C2F-4C8C-B149-E25ACBB6F1C3}"/>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18" name="גרפיקה 269">
              <a:extLst>
                <a:ext uri="{FF2B5EF4-FFF2-40B4-BE49-F238E27FC236}">
                  <a16:creationId xmlns:a16="http://schemas.microsoft.com/office/drawing/2014/main" id="{285FBED7-1C84-4A36-A03D-FD281BEDE628}"/>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19" name="גרפיקה 269">
              <a:extLst>
                <a:ext uri="{FF2B5EF4-FFF2-40B4-BE49-F238E27FC236}">
                  <a16:creationId xmlns:a16="http://schemas.microsoft.com/office/drawing/2014/main" id="{98131057-488C-4E90-A9E2-0602479058C1}"/>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0" name="גרפיקה 269">
              <a:extLst>
                <a:ext uri="{FF2B5EF4-FFF2-40B4-BE49-F238E27FC236}">
                  <a16:creationId xmlns:a16="http://schemas.microsoft.com/office/drawing/2014/main" id="{EF0F6288-D7DA-478E-9E73-1BBD6C1EC83C}"/>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
        <p:nvSpPr>
          <p:cNvPr id="12" name="TextBox 11">
            <a:extLst>
              <a:ext uri="{FF2B5EF4-FFF2-40B4-BE49-F238E27FC236}">
                <a16:creationId xmlns:a16="http://schemas.microsoft.com/office/drawing/2014/main" id="{0CC5545C-D1C0-4858-9671-7CE35577758C}"/>
              </a:ext>
            </a:extLst>
          </p:cNvPr>
          <p:cNvSpPr txBox="1"/>
          <p:nvPr/>
        </p:nvSpPr>
        <p:spPr>
          <a:xfrm>
            <a:off x="3568052" y="1915821"/>
            <a:ext cx="4557780" cy="2031325"/>
          </a:xfrm>
          <a:prstGeom prst="rect">
            <a:avLst/>
          </a:prstGeom>
          <a:noFill/>
        </p:spPr>
        <p:txBody>
          <a:bodyPr wrap="square">
            <a:spAutoFit/>
          </a:bodyPr>
          <a:lstStyle/>
          <a:p>
            <a:pPr algn="r" rtl="1"/>
            <a:r>
              <a:rPr lang="he-IL" sz="1800" dirty="0">
                <a:latin typeface="Arimo" panose="020B0604020202020204" charset="0"/>
                <a:ea typeface="Arimo" panose="020B0604020202020204" charset="0"/>
                <a:cs typeface="Arimo" panose="020B0604020202020204" charset="0"/>
              </a:rPr>
              <a:t>אובייקט במערכת לא צריך להיות תלוי </a:t>
            </a:r>
            <a:br>
              <a:rPr lang="en-US" sz="1800" dirty="0">
                <a:latin typeface="Arimo" panose="020B0604020202020204" charset="0"/>
                <a:ea typeface="Arimo" panose="020B0604020202020204" charset="0"/>
                <a:cs typeface="Arimo" panose="020B0604020202020204" charset="0"/>
              </a:rPr>
            </a:br>
            <a:r>
              <a:rPr lang="he-IL" sz="1800" dirty="0">
                <a:latin typeface="Arimo" panose="020B0604020202020204" charset="0"/>
                <a:ea typeface="Arimo" panose="020B0604020202020204" charset="0"/>
                <a:cs typeface="Arimo" panose="020B0604020202020204" charset="0"/>
              </a:rPr>
              <a:t>ברכיבים שאינם נדרשים לצורך השימוש בו.</a:t>
            </a:r>
          </a:p>
          <a:p>
            <a:pPr algn="r" rtl="1"/>
            <a:endParaRPr lang="he-IL" sz="1800" dirty="0">
              <a:latin typeface="Arimo" panose="020B0604020202020204" charset="0"/>
              <a:ea typeface="Arimo" panose="020B0604020202020204" charset="0"/>
              <a:cs typeface="Arimo" panose="020B0604020202020204" charset="0"/>
            </a:endParaRPr>
          </a:p>
          <a:p>
            <a:pPr algn="r" rtl="1"/>
            <a:r>
              <a:rPr lang="he-IL" sz="1800" dirty="0">
                <a:latin typeface="Arimo" panose="020B0604020202020204" charset="0"/>
                <a:ea typeface="Arimo" panose="020B0604020202020204" charset="0"/>
                <a:cs typeface="Arimo" panose="020B0604020202020204" charset="0"/>
              </a:rPr>
              <a:t>כלומר, נרצה להימנע ממצב שמי שמשתמש במחלקה שלנו חייב לממש פונקציונאליות</a:t>
            </a:r>
            <a:br>
              <a:rPr lang="en-US" sz="1800" dirty="0">
                <a:latin typeface="Arimo" panose="020B0604020202020204" charset="0"/>
                <a:ea typeface="Arimo" panose="020B0604020202020204" charset="0"/>
                <a:cs typeface="Arimo" panose="020B0604020202020204" charset="0"/>
              </a:rPr>
            </a:br>
            <a:r>
              <a:rPr lang="he-IL" sz="1800" dirty="0">
                <a:latin typeface="Arimo" panose="020B0604020202020204" charset="0"/>
                <a:ea typeface="Arimo" panose="020B0604020202020204" charset="0"/>
                <a:cs typeface="Arimo" panose="020B0604020202020204" charset="0"/>
              </a:rPr>
              <a:t>שהוא לא צריך.</a:t>
            </a:r>
          </a:p>
          <a:p>
            <a:pPr algn="r" rtl="1"/>
            <a:endParaRPr lang="he-IL" sz="1800" dirty="0">
              <a:latin typeface="Arimo" panose="020B0604020202020204" charset="0"/>
              <a:ea typeface="Arimo" panose="020B0604020202020204" charset="0"/>
              <a:cs typeface="Arimo" panose="020B0604020202020204" charset="0"/>
            </a:endParaRPr>
          </a:p>
        </p:txBody>
      </p:sp>
      <p:pic>
        <p:nvPicPr>
          <p:cNvPr id="21" name="תמונה 3">
            <a:extLst>
              <a:ext uri="{FF2B5EF4-FFF2-40B4-BE49-F238E27FC236}">
                <a16:creationId xmlns:a16="http://schemas.microsoft.com/office/drawing/2014/main" id="{ADDFD656-AEE1-4572-BB39-11837C187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08" y="2433361"/>
            <a:ext cx="2031325" cy="2031325"/>
          </a:xfrm>
          <a:prstGeom prst="rect">
            <a:avLst/>
          </a:prstGeom>
        </p:spPr>
      </p:pic>
    </p:spTree>
    <p:extLst>
      <p:ext uri="{BB962C8B-B14F-4D97-AF65-F5344CB8AC3E}">
        <p14:creationId xmlns:p14="http://schemas.microsoft.com/office/powerpoint/2010/main" val="1334305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5977A-9953-46F2-BC04-C2B827EE635A}"/>
              </a:ext>
            </a:extLst>
          </p:cNvPr>
          <p:cNvSpPr>
            <a:spLocks noGrp="1"/>
          </p:cNvSpPr>
          <p:nvPr>
            <p:ph type="title"/>
          </p:nvPr>
        </p:nvSpPr>
        <p:spPr/>
        <p:txBody>
          <a:bodyPr/>
          <a:lstStyle/>
          <a:p>
            <a:r>
              <a:rPr lang="he-IL" dirty="0"/>
              <a:t>עקרון הפרדת הממשקים</a:t>
            </a:r>
            <a:br>
              <a:rPr lang="he-IL" dirty="0"/>
            </a:br>
            <a:br>
              <a:rPr lang="he-IL" dirty="0"/>
            </a:br>
            <a:endParaRPr lang="en-US" dirty="0"/>
          </a:p>
        </p:txBody>
      </p:sp>
      <p:sp>
        <p:nvSpPr>
          <p:cNvPr id="11" name="כותרת 4">
            <a:extLst>
              <a:ext uri="{FF2B5EF4-FFF2-40B4-BE49-F238E27FC236}">
                <a16:creationId xmlns:a16="http://schemas.microsoft.com/office/drawing/2014/main" id="{35BF6BBB-C5E9-410B-AFA3-991F422F1AEA}"/>
              </a:ext>
            </a:extLst>
          </p:cNvPr>
          <p:cNvSpPr txBox="1">
            <a:spLocks/>
          </p:cNvSpPr>
          <p:nvPr/>
        </p:nvSpPr>
        <p:spPr>
          <a:xfrm>
            <a:off x="8390061" y="651731"/>
            <a:ext cx="786325" cy="30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e-IL" b="1" dirty="0">
                <a:solidFill>
                  <a:schemeClr val="accent1"/>
                </a:solidFill>
                <a:latin typeface="Arimo" panose="020B0604020202020204" charset="0"/>
                <a:ea typeface="Arimo" panose="020B0604020202020204" charset="0"/>
                <a:cs typeface="Arimo" panose="020B0604020202020204" charset="0"/>
              </a:rPr>
              <a:t>דוגמה</a:t>
            </a:r>
            <a:endParaRPr lang="en-IL" b="1" dirty="0">
              <a:solidFill>
                <a:schemeClr val="accent1"/>
              </a:solidFill>
              <a:latin typeface="Arimo" panose="020B0604020202020204" charset="0"/>
              <a:ea typeface="Arimo" panose="020B0604020202020204" charset="0"/>
              <a:cs typeface="Arimo" panose="020B0604020202020204" charset="0"/>
            </a:endParaRPr>
          </a:p>
        </p:txBody>
      </p:sp>
      <p:grpSp>
        <p:nvGrpSpPr>
          <p:cNvPr id="12" name="קבוצה 6">
            <a:extLst>
              <a:ext uri="{FF2B5EF4-FFF2-40B4-BE49-F238E27FC236}">
                <a16:creationId xmlns:a16="http://schemas.microsoft.com/office/drawing/2014/main" id="{3B88613B-A41B-4DB4-8648-702FA4CFC2B0}"/>
              </a:ext>
            </a:extLst>
          </p:cNvPr>
          <p:cNvGrpSpPr/>
          <p:nvPr/>
        </p:nvGrpSpPr>
        <p:grpSpPr>
          <a:xfrm>
            <a:off x="8357675" y="72938"/>
            <a:ext cx="609420" cy="608962"/>
            <a:chOff x="7651226" y="1100170"/>
            <a:chExt cx="609420" cy="608962"/>
          </a:xfrm>
        </p:grpSpPr>
        <p:sp>
          <p:nvSpPr>
            <p:cNvPr id="13" name="גרפיקה 2">
              <a:extLst>
                <a:ext uri="{FF2B5EF4-FFF2-40B4-BE49-F238E27FC236}">
                  <a16:creationId xmlns:a16="http://schemas.microsoft.com/office/drawing/2014/main" id="{173217F3-6F45-4294-A3DA-FDAB05431002}"/>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22" name="גרפיקה 2">
              <a:extLst>
                <a:ext uri="{FF2B5EF4-FFF2-40B4-BE49-F238E27FC236}">
                  <a16:creationId xmlns:a16="http://schemas.microsoft.com/office/drawing/2014/main" id="{C96925A1-B7D6-4C58-AC4C-6B7447F790CB}"/>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23" name="גרפיקה 2">
              <a:extLst>
                <a:ext uri="{FF2B5EF4-FFF2-40B4-BE49-F238E27FC236}">
                  <a16:creationId xmlns:a16="http://schemas.microsoft.com/office/drawing/2014/main" id="{2649600A-A969-4E69-906B-B7B9A6E4DA0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24" name="גרפיקה 2">
              <a:extLst>
                <a:ext uri="{FF2B5EF4-FFF2-40B4-BE49-F238E27FC236}">
                  <a16:creationId xmlns:a16="http://schemas.microsoft.com/office/drawing/2014/main" id="{65D84768-1157-433E-90DD-7BC2F5DC9DB1}"/>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25" name="גרפיקה 2">
              <a:extLst>
                <a:ext uri="{FF2B5EF4-FFF2-40B4-BE49-F238E27FC236}">
                  <a16:creationId xmlns:a16="http://schemas.microsoft.com/office/drawing/2014/main" id="{FBFDEAD9-68B0-4C68-9FFF-C04EDE3C8EF3}"/>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26" name="גרפיקה 2">
              <a:extLst>
                <a:ext uri="{FF2B5EF4-FFF2-40B4-BE49-F238E27FC236}">
                  <a16:creationId xmlns:a16="http://schemas.microsoft.com/office/drawing/2014/main" id="{E263D579-463E-4481-B921-8E98B6413BDB}"/>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27" name="גרפיקה 2">
              <a:extLst>
                <a:ext uri="{FF2B5EF4-FFF2-40B4-BE49-F238E27FC236}">
                  <a16:creationId xmlns:a16="http://schemas.microsoft.com/office/drawing/2014/main" id="{31795656-1483-45D4-955D-966554126475}"/>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28" name="גרפיקה 2">
              <a:extLst>
                <a:ext uri="{FF2B5EF4-FFF2-40B4-BE49-F238E27FC236}">
                  <a16:creationId xmlns:a16="http://schemas.microsoft.com/office/drawing/2014/main" id="{9FA33B40-B818-45E9-86CD-28B88E2501A1}"/>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29" name="גרפיקה 2">
              <a:extLst>
                <a:ext uri="{FF2B5EF4-FFF2-40B4-BE49-F238E27FC236}">
                  <a16:creationId xmlns:a16="http://schemas.microsoft.com/office/drawing/2014/main" id="{AD5A9C45-1521-413F-87BF-DA1BCF72AB40}"/>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31" name="Google Shape;364;p28">
            <a:extLst>
              <a:ext uri="{FF2B5EF4-FFF2-40B4-BE49-F238E27FC236}">
                <a16:creationId xmlns:a16="http://schemas.microsoft.com/office/drawing/2014/main" id="{BCFF5D93-B4AA-4C64-8D8A-577B924E1526}"/>
              </a:ext>
            </a:extLst>
          </p:cNvPr>
          <p:cNvGrpSpPr/>
          <p:nvPr/>
        </p:nvGrpSpPr>
        <p:grpSpPr>
          <a:xfrm>
            <a:off x="4248939" y="1070025"/>
            <a:ext cx="4452839" cy="1799369"/>
            <a:chOff x="-481143" y="2096740"/>
            <a:chExt cx="3812210" cy="1457452"/>
          </a:xfrm>
        </p:grpSpPr>
        <p:sp>
          <p:nvSpPr>
            <p:cNvPr id="32" name="Google Shape;365;p28">
              <a:extLst>
                <a:ext uri="{FF2B5EF4-FFF2-40B4-BE49-F238E27FC236}">
                  <a16:creationId xmlns:a16="http://schemas.microsoft.com/office/drawing/2014/main" id="{5BE93BDC-D6A5-4423-BFDE-B53968D592EA}"/>
                </a:ext>
              </a:extLst>
            </p:cNvPr>
            <p:cNvSpPr/>
            <p:nvPr/>
          </p:nvSpPr>
          <p:spPr>
            <a:xfrm>
              <a:off x="-481143" y="2096740"/>
              <a:ext cx="3812210" cy="1457452"/>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33" name="Google Shape;366;p28">
              <a:extLst>
                <a:ext uri="{FF2B5EF4-FFF2-40B4-BE49-F238E27FC236}">
                  <a16:creationId xmlns:a16="http://schemas.microsoft.com/office/drawing/2014/main" id="{B48D3CA9-4AF5-470E-ADD7-64A4A4C616EB}"/>
                </a:ext>
              </a:extLst>
            </p:cNvPr>
            <p:cNvSpPr/>
            <p:nvPr/>
          </p:nvSpPr>
          <p:spPr>
            <a:xfrm>
              <a:off x="-481143" y="2099228"/>
              <a:ext cx="3812210"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367;p28">
              <a:extLst>
                <a:ext uri="{FF2B5EF4-FFF2-40B4-BE49-F238E27FC236}">
                  <a16:creationId xmlns:a16="http://schemas.microsoft.com/office/drawing/2014/main" id="{42825053-C2C3-43C5-89E2-9BF007E2BDBB}"/>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68;p28">
              <a:extLst>
                <a:ext uri="{FF2B5EF4-FFF2-40B4-BE49-F238E27FC236}">
                  <a16:creationId xmlns:a16="http://schemas.microsoft.com/office/drawing/2014/main" id="{A7143B41-25B3-451F-BFED-95FB2F846880}"/>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369;p28">
              <a:extLst>
                <a:ext uri="{FF2B5EF4-FFF2-40B4-BE49-F238E27FC236}">
                  <a16:creationId xmlns:a16="http://schemas.microsoft.com/office/drawing/2014/main" id="{7C824E59-DC2D-4798-8CF0-6173A6306B64}"/>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5" name="Picture 44">
            <a:extLst>
              <a:ext uri="{FF2B5EF4-FFF2-40B4-BE49-F238E27FC236}">
                <a16:creationId xmlns:a16="http://schemas.microsoft.com/office/drawing/2014/main" id="{84F3F2B1-F9C2-4D57-8EE6-9D2CD46BDCA3}"/>
              </a:ext>
            </a:extLst>
          </p:cNvPr>
          <p:cNvPicPr>
            <a:picLocks noChangeAspect="1"/>
          </p:cNvPicPr>
          <p:nvPr/>
        </p:nvPicPr>
        <p:blipFill>
          <a:blip r:embed="rId3"/>
          <a:stretch>
            <a:fillRect/>
          </a:stretch>
        </p:blipFill>
        <p:spPr>
          <a:xfrm>
            <a:off x="4326205" y="1475505"/>
            <a:ext cx="4340695" cy="1310069"/>
          </a:xfrm>
          <a:prstGeom prst="rect">
            <a:avLst/>
          </a:prstGeom>
        </p:spPr>
      </p:pic>
      <p:grpSp>
        <p:nvGrpSpPr>
          <p:cNvPr id="2" name="Group 1">
            <a:extLst>
              <a:ext uri="{FF2B5EF4-FFF2-40B4-BE49-F238E27FC236}">
                <a16:creationId xmlns:a16="http://schemas.microsoft.com/office/drawing/2014/main" id="{DC6FDA99-3A19-4BB1-8817-74E7F77914EA}"/>
              </a:ext>
            </a:extLst>
          </p:cNvPr>
          <p:cNvGrpSpPr/>
          <p:nvPr/>
        </p:nvGrpSpPr>
        <p:grpSpPr>
          <a:xfrm>
            <a:off x="275863" y="1070025"/>
            <a:ext cx="3784364" cy="2809661"/>
            <a:chOff x="245383" y="1213698"/>
            <a:chExt cx="3784364" cy="2809661"/>
          </a:xfrm>
        </p:grpSpPr>
        <p:grpSp>
          <p:nvGrpSpPr>
            <p:cNvPr id="38" name="Google Shape;364;p28">
              <a:extLst>
                <a:ext uri="{FF2B5EF4-FFF2-40B4-BE49-F238E27FC236}">
                  <a16:creationId xmlns:a16="http://schemas.microsoft.com/office/drawing/2014/main" id="{7A9B661C-E59D-4AFE-AEB2-DFB61C80BB1F}"/>
                </a:ext>
              </a:extLst>
            </p:cNvPr>
            <p:cNvGrpSpPr/>
            <p:nvPr/>
          </p:nvGrpSpPr>
          <p:grpSpPr>
            <a:xfrm>
              <a:off x="245383" y="1213698"/>
              <a:ext cx="3784364" cy="2809661"/>
              <a:chOff x="-481143" y="2096738"/>
              <a:chExt cx="3239908" cy="2275768"/>
            </a:xfrm>
          </p:grpSpPr>
          <p:sp>
            <p:nvSpPr>
              <p:cNvPr id="39" name="Google Shape;365;p28">
                <a:extLst>
                  <a:ext uri="{FF2B5EF4-FFF2-40B4-BE49-F238E27FC236}">
                    <a16:creationId xmlns:a16="http://schemas.microsoft.com/office/drawing/2014/main" id="{702120D3-F90B-435A-B32F-51B09CE47295}"/>
                  </a:ext>
                </a:extLst>
              </p:cNvPr>
              <p:cNvSpPr/>
              <p:nvPr/>
            </p:nvSpPr>
            <p:spPr>
              <a:xfrm>
                <a:off x="-481143" y="2096738"/>
                <a:ext cx="3239908" cy="2275768"/>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endParaRPr lang="en-US" sz="1200" dirty="0"/>
              </a:p>
            </p:txBody>
          </p:sp>
          <p:sp>
            <p:nvSpPr>
              <p:cNvPr id="40" name="Google Shape;366;p28">
                <a:extLst>
                  <a:ext uri="{FF2B5EF4-FFF2-40B4-BE49-F238E27FC236}">
                    <a16:creationId xmlns:a16="http://schemas.microsoft.com/office/drawing/2014/main" id="{E100B776-EA54-4C14-93E2-C64B174E1727}"/>
                  </a:ext>
                </a:extLst>
              </p:cNvPr>
              <p:cNvSpPr/>
              <p:nvPr/>
            </p:nvSpPr>
            <p:spPr>
              <a:xfrm>
                <a:off x="-481143" y="2099228"/>
                <a:ext cx="323990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41" name="Google Shape;367;p28">
                <a:extLst>
                  <a:ext uri="{FF2B5EF4-FFF2-40B4-BE49-F238E27FC236}">
                    <a16:creationId xmlns:a16="http://schemas.microsoft.com/office/drawing/2014/main" id="{11CBF981-594F-4026-9849-9F4D080FA5F5}"/>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368;p28">
                <a:extLst>
                  <a:ext uri="{FF2B5EF4-FFF2-40B4-BE49-F238E27FC236}">
                    <a16:creationId xmlns:a16="http://schemas.microsoft.com/office/drawing/2014/main" id="{469C0A85-18B3-4763-8914-16C0A38187AB}"/>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369;p28">
                <a:extLst>
                  <a:ext uri="{FF2B5EF4-FFF2-40B4-BE49-F238E27FC236}">
                    <a16:creationId xmlns:a16="http://schemas.microsoft.com/office/drawing/2014/main" id="{000AA277-AACA-4557-871D-9030A7DD90DF}"/>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6" name="Picture 45">
              <a:extLst>
                <a:ext uri="{FF2B5EF4-FFF2-40B4-BE49-F238E27FC236}">
                  <a16:creationId xmlns:a16="http://schemas.microsoft.com/office/drawing/2014/main" id="{D9CF4DA6-0B92-4845-A824-BBF763E78C98}"/>
                </a:ext>
              </a:extLst>
            </p:cNvPr>
            <p:cNvPicPr>
              <a:picLocks noChangeAspect="1"/>
            </p:cNvPicPr>
            <p:nvPr/>
          </p:nvPicPr>
          <p:blipFill>
            <a:blip r:embed="rId4"/>
            <a:stretch>
              <a:fillRect/>
            </a:stretch>
          </p:blipFill>
          <p:spPr>
            <a:xfrm>
              <a:off x="305348" y="1595580"/>
              <a:ext cx="3664431" cy="2331148"/>
            </a:xfrm>
            <a:prstGeom prst="rect">
              <a:avLst/>
            </a:prstGeom>
          </p:spPr>
        </p:pic>
      </p:grpSp>
      <p:pic>
        <p:nvPicPr>
          <p:cNvPr id="4098" name="Picture 2" descr="Jeans - Free fashion icons">
            <a:extLst>
              <a:ext uri="{FF2B5EF4-FFF2-40B4-BE49-F238E27FC236}">
                <a16:creationId xmlns:a16="http://schemas.microsoft.com/office/drawing/2014/main" id="{10775F33-9E10-434C-BF56-AF269D25B4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34" y="3689198"/>
            <a:ext cx="906780" cy="9067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7AE322A-D5D6-4C50-9C77-FD24F7FB91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4900" y="2737968"/>
            <a:ext cx="1010322" cy="96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46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326FFB-78E5-48A3-82CE-5E8739B225CE}"/>
              </a:ext>
            </a:extLst>
          </p:cNvPr>
          <p:cNvSpPr>
            <a:spLocks noGrp="1"/>
          </p:cNvSpPr>
          <p:nvPr>
            <p:ph type="body" idx="1"/>
          </p:nvPr>
        </p:nvSpPr>
        <p:spPr/>
        <p:txBody>
          <a:bodyPr/>
          <a:lstStyle/>
          <a:p>
            <a:r>
              <a:rPr lang="he-IL" sz="1600" b="1" dirty="0">
                <a:solidFill>
                  <a:srgbClr val="3663AC"/>
                </a:solidFill>
              </a:rPr>
              <a:t>חשוב שנזכור: </a:t>
            </a:r>
            <a:r>
              <a:rPr lang="he-IL" sz="1600" dirty="0"/>
              <a:t>עקרונות הם לא חוקים – הם קווים מנחים</a:t>
            </a:r>
          </a:p>
          <a:p>
            <a:endParaRPr lang="he-IL" sz="1600" dirty="0"/>
          </a:p>
          <a:p>
            <a:r>
              <a:rPr lang="he-IL" sz="1600" dirty="0"/>
              <a:t>למה חשוב לכתוב קוד נקי?</a:t>
            </a:r>
          </a:p>
          <a:p>
            <a:endParaRPr lang="he-IL" sz="1600" dirty="0"/>
          </a:p>
          <a:p>
            <a:r>
              <a:rPr lang="he-IL" sz="1600" dirty="0"/>
              <a:t>קווים מנחים בכתיבת קוד נקי</a:t>
            </a:r>
          </a:p>
          <a:p>
            <a:pPr lvl="1" algn="r"/>
            <a:r>
              <a:rPr lang="he-IL" sz="1400" dirty="0"/>
              <a:t>עקרון הפשטות</a:t>
            </a:r>
          </a:p>
          <a:p>
            <a:pPr lvl="1" algn="r"/>
            <a:r>
              <a:rPr lang="he-IL" sz="1400" dirty="0"/>
              <a:t>עקרות אי-החזרה</a:t>
            </a:r>
          </a:p>
          <a:p>
            <a:pPr lvl="1" algn="r"/>
            <a:r>
              <a:rPr lang="he-IL" sz="1400" dirty="0"/>
              <a:t>עקרונות </a:t>
            </a:r>
            <a:r>
              <a:rPr lang="en-US" sz="1400" b="1" dirty="0"/>
              <a:t>SOLID</a:t>
            </a:r>
            <a:endParaRPr lang="he-IL" sz="1400" b="1" dirty="0"/>
          </a:p>
          <a:p>
            <a:endParaRPr lang="en-US" dirty="0"/>
          </a:p>
        </p:txBody>
      </p:sp>
      <p:sp>
        <p:nvSpPr>
          <p:cNvPr id="3" name="Title 2">
            <a:extLst>
              <a:ext uri="{FF2B5EF4-FFF2-40B4-BE49-F238E27FC236}">
                <a16:creationId xmlns:a16="http://schemas.microsoft.com/office/drawing/2014/main" id="{0E14DD1C-2A72-4F86-88EC-A0215CC53F4C}"/>
              </a:ext>
            </a:extLst>
          </p:cNvPr>
          <p:cNvSpPr>
            <a:spLocks noGrp="1"/>
          </p:cNvSpPr>
          <p:nvPr>
            <p:ph type="title"/>
          </p:nvPr>
        </p:nvSpPr>
        <p:spPr/>
        <p:txBody>
          <a:bodyPr/>
          <a:lstStyle/>
          <a:p>
            <a:r>
              <a:rPr lang="he-IL" dirty="0"/>
              <a:t>סיכום ביניים</a:t>
            </a:r>
            <a:endParaRPr lang="en-US" dirty="0"/>
          </a:p>
        </p:txBody>
      </p:sp>
      <p:grpSp>
        <p:nvGrpSpPr>
          <p:cNvPr id="4" name="קבוצה 3">
            <a:extLst>
              <a:ext uri="{FF2B5EF4-FFF2-40B4-BE49-F238E27FC236}">
                <a16:creationId xmlns:a16="http://schemas.microsoft.com/office/drawing/2014/main" id="{FDFB32D4-F5D7-44BD-A308-F118DCA9EB9B}"/>
              </a:ext>
            </a:extLst>
          </p:cNvPr>
          <p:cNvGrpSpPr/>
          <p:nvPr/>
        </p:nvGrpSpPr>
        <p:grpSpPr>
          <a:xfrm>
            <a:off x="267733" y="0"/>
            <a:ext cx="1677400" cy="1577610"/>
            <a:chOff x="4437421" y="1598215"/>
            <a:chExt cx="2286109" cy="2200975"/>
          </a:xfrm>
          <a:effectLst/>
        </p:grpSpPr>
        <p:pic>
          <p:nvPicPr>
            <p:cNvPr id="5" name="תמונה 4">
              <a:extLst>
                <a:ext uri="{FF2B5EF4-FFF2-40B4-BE49-F238E27FC236}">
                  <a16:creationId xmlns:a16="http://schemas.microsoft.com/office/drawing/2014/main" id="{E8306C0C-30D6-4B29-9888-F677A1E5A09E}"/>
                </a:ext>
              </a:extLst>
            </p:cNvPr>
            <p:cNvPicPr>
              <a:picLocks noChangeAspect="1"/>
            </p:cNvPicPr>
            <p:nvPr/>
          </p:nvPicPr>
          <p:blipFill rotWithShape="1">
            <a:blip r:embed="rId3">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6" name="TextBox 5">
              <a:extLst>
                <a:ext uri="{FF2B5EF4-FFF2-40B4-BE49-F238E27FC236}">
                  <a16:creationId xmlns:a16="http://schemas.microsoft.com/office/drawing/2014/main" id="{08266755-44B7-43B3-9AA3-0A2F94A6A623}"/>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פיתוח קוד</a:t>
              </a:r>
            </a:p>
          </p:txBody>
        </p:sp>
      </p:grpSp>
      <p:sp>
        <p:nvSpPr>
          <p:cNvPr id="7" name="מלבן 3">
            <a:extLst>
              <a:ext uri="{FF2B5EF4-FFF2-40B4-BE49-F238E27FC236}">
                <a16:creationId xmlns:a16="http://schemas.microsoft.com/office/drawing/2014/main" id="{6FADAC8E-5800-4787-9C0E-8CF40339A9B5}"/>
              </a:ext>
            </a:extLst>
          </p:cNvPr>
          <p:cNvSpPr/>
          <p:nvPr/>
        </p:nvSpPr>
        <p:spPr>
          <a:xfrm>
            <a:off x="958427" y="2031630"/>
            <a:ext cx="4207933" cy="2571795"/>
          </a:xfrm>
          <a:prstGeom prst="rect">
            <a:avLst/>
          </a:prstGeom>
        </p:spPr>
        <p:txBody>
          <a:bodyPr wrap="square">
            <a:spAutoFit/>
          </a:bodyPr>
          <a:lstStyle/>
          <a:p>
            <a:pPr algn="l" rtl="0"/>
            <a:r>
              <a:rPr lang="en-US" sz="3200" b="1" dirty="0">
                <a:latin typeface="Segoe UI" panose="020B0502040204020203" pitchFamily="34" charset="0"/>
                <a:cs typeface="Segoe UI" panose="020B0502040204020203" pitchFamily="34" charset="0"/>
              </a:rPr>
              <a:t>S</a:t>
            </a:r>
            <a:r>
              <a:rPr lang="en-US" sz="2000" dirty="0">
                <a:latin typeface="Segoe UI" panose="020B0502040204020203" pitchFamily="34" charset="0"/>
                <a:cs typeface="Segoe UI" panose="020B0502040204020203" pitchFamily="34" charset="0"/>
              </a:rPr>
              <a:t>ingle Responsibility Principle</a:t>
            </a:r>
          </a:p>
          <a:p>
            <a:pPr algn="l" rtl="0"/>
            <a:r>
              <a:rPr lang="en-US" sz="3200" b="1" dirty="0">
                <a:latin typeface="Segoe UI" panose="020B0502040204020203" pitchFamily="34" charset="0"/>
                <a:cs typeface="Segoe UI" panose="020B0502040204020203" pitchFamily="34" charset="0"/>
              </a:rPr>
              <a:t>O</a:t>
            </a:r>
            <a:r>
              <a:rPr lang="en-US" sz="2000" dirty="0">
                <a:latin typeface="Segoe UI" panose="020B0502040204020203" pitchFamily="34" charset="0"/>
                <a:cs typeface="Segoe UI" panose="020B0502040204020203" pitchFamily="34" charset="0"/>
              </a:rPr>
              <a:t>pen-Closed Principle</a:t>
            </a:r>
          </a:p>
          <a:p>
            <a:pPr algn="l" rtl="0"/>
            <a:r>
              <a:rPr lang="en-US" sz="3200" b="1" dirty="0" err="1">
                <a:latin typeface="Segoe UI" panose="020B0502040204020203" pitchFamily="34" charset="0"/>
                <a:cs typeface="Segoe UI" panose="020B0502040204020203" pitchFamily="34" charset="0"/>
              </a:rPr>
              <a:t>L</a:t>
            </a:r>
            <a:r>
              <a:rPr lang="en-US" sz="2000" dirty="0" err="1">
                <a:latin typeface="Segoe UI" panose="020B0502040204020203" pitchFamily="34" charset="0"/>
                <a:cs typeface="Segoe UI" panose="020B0502040204020203" pitchFamily="34" charset="0"/>
              </a:rPr>
              <a:t>iskov</a:t>
            </a:r>
            <a:r>
              <a:rPr lang="en-US" sz="2000" dirty="0">
                <a:latin typeface="Segoe UI" panose="020B0502040204020203" pitchFamily="34" charset="0"/>
                <a:cs typeface="Segoe UI" panose="020B0502040204020203" pitchFamily="34" charset="0"/>
              </a:rPr>
              <a:t> Substitution Principle</a:t>
            </a:r>
            <a:endParaRPr lang="he-IL" sz="2000" dirty="0">
              <a:latin typeface="Segoe UI" panose="020B0502040204020203" pitchFamily="34" charset="0"/>
              <a:cs typeface="Segoe UI" panose="020B0502040204020203" pitchFamily="34" charset="0"/>
            </a:endParaRPr>
          </a:p>
          <a:p>
            <a:pPr algn="l" rtl="0"/>
            <a:r>
              <a:rPr lang="en-US" sz="3200" b="1" dirty="0">
                <a:latin typeface="Segoe UI" panose="020B0502040204020203" pitchFamily="34" charset="0"/>
                <a:cs typeface="Segoe UI" panose="020B0502040204020203" pitchFamily="34" charset="0"/>
              </a:rPr>
              <a:t>I</a:t>
            </a:r>
            <a:r>
              <a:rPr lang="en-US" sz="2000" dirty="0">
                <a:latin typeface="Segoe UI" panose="020B0502040204020203" pitchFamily="34" charset="0"/>
                <a:cs typeface="Segoe UI" panose="020B0502040204020203" pitchFamily="34" charset="0"/>
              </a:rPr>
              <a:t>nterface Segregation Principle</a:t>
            </a:r>
          </a:p>
          <a:p>
            <a:pPr algn="l" rtl="0"/>
            <a:r>
              <a:rPr lang="en-US" sz="3200" b="1" strike="sngStrike" dirty="0">
                <a:latin typeface="Segoe UI" panose="020B0502040204020203" pitchFamily="34" charset="0"/>
                <a:cs typeface="Segoe UI" panose="020B0502040204020203" pitchFamily="34" charset="0"/>
              </a:rPr>
              <a:t>D</a:t>
            </a:r>
            <a:r>
              <a:rPr lang="en-US" sz="2000" strike="sngStrike" dirty="0">
                <a:latin typeface="Segoe UI" panose="020B0502040204020203" pitchFamily="34" charset="0"/>
                <a:cs typeface="Segoe UI" panose="020B0502040204020203" pitchFamily="34" charset="0"/>
              </a:rPr>
              <a:t>ependency Inversion Principle  </a:t>
            </a:r>
            <a:endParaRPr lang="he-IL" sz="2000" strike="sngStrike"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3987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en-US" dirty="0"/>
              <a:t>SOLID, KISS, DRY</a:t>
            </a:r>
            <a:endParaRPr dirty="0"/>
          </a:p>
        </p:txBody>
      </p:sp>
    </p:spTree>
    <p:extLst>
      <p:ext uri="{BB962C8B-B14F-4D97-AF65-F5344CB8AC3E}">
        <p14:creationId xmlns:p14="http://schemas.microsoft.com/office/powerpoint/2010/main" val="40785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44" y="1"/>
            <a:ext cx="7915078" cy="410005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88" y="577032"/>
            <a:ext cx="8428703" cy="210718"/>
          </a:xfrm>
          <a:prstGeom prst="rect">
            <a:avLst/>
          </a:prstGeom>
        </p:spPr>
      </p:pic>
      <p:pic>
        <p:nvPicPr>
          <p:cNvPr id="11" name="תמונה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5411" y="3413557"/>
            <a:ext cx="858034" cy="619088"/>
          </a:xfrm>
          <a:prstGeom prst="rect">
            <a:avLst/>
          </a:prstGeom>
        </p:spPr>
      </p:pic>
      <p:grpSp>
        <p:nvGrpSpPr>
          <p:cNvPr id="2" name="קבוצה 1"/>
          <p:cNvGrpSpPr/>
          <p:nvPr/>
        </p:nvGrpSpPr>
        <p:grpSpPr>
          <a:xfrm>
            <a:off x="5148430" y="3413556"/>
            <a:ext cx="858035" cy="619089"/>
            <a:chOff x="6864573" y="4551408"/>
            <a:chExt cx="1144046" cy="825452"/>
          </a:xfrm>
        </p:grpSpPr>
        <p:pic>
          <p:nvPicPr>
            <p:cNvPr id="10" name="תמונה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14" name="TextBox 13"/>
            <p:cNvSpPr txBox="1"/>
            <p:nvPr/>
          </p:nvSpPr>
          <p:spPr>
            <a:xfrm>
              <a:off x="6864573" y="4551408"/>
              <a:ext cx="1144045" cy="825451"/>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grpSp>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2391" y="3413557"/>
            <a:ext cx="858034" cy="619088"/>
          </a:xfrm>
          <a:prstGeom prst="rect">
            <a:avLst/>
          </a:prstGeom>
        </p:spPr>
      </p:pic>
      <p:sp>
        <p:nvSpPr>
          <p:cNvPr id="15" name="TextBox 14"/>
          <p:cNvSpPr txBox="1"/>
          <p:nvPr/>
        </p:nvSpPr>
        <p:spPr>
          <a:xfrm>
            <a:off x="3845410"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2546016"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grpSp>
        <p:nvGrpSpPr>
          <p:cNvPr id="9" name="קבוצה 8"/>
          <p:cNvGrpSpPr/>
          <p:nvPr/>
        </p:nvGrpSpPr>
        <p:grpSpPr>
          <a:xfrm>
            <a:off x="811096" y="622839"/>
            <a:ext cx="1714582" cy="2226730"/>
            <a:chOff x="4437421" y="830217"/>
            <a:chExt cx="2286109" cy="2968973"/>
          </a:xfrm>
        </p:grpSpPr>
        <p:pic>
          <p:nvPicPr>
            <p:cNvPr id="6" name="תמונה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7421" y="830217"/>
              <a:ext cx="2286109" cy="2968973"/>
            </a:xfrm>
            <a:prstGeom prst="rect">
              <a:avLst/>
            </a:prstGeom>
          </p:spPr>
        </p:pic>
        <p:sp>
          <p:nvSpPr>
            <p:cNvPr id="18" name="TextBox 17"/>
            <p:cNvSpPr txBox="1"/>
            <p:nvPr/>
          </p:nvSpPr>
          <p:spPr>
            <a:xfrm>
              <a:off x="4752975" y="2762752"/>
              <a:ext cx="1690688" cy="1036438"/>
            </a:xfrm>
            <a:prstGeom prst="rect">
              <a:avLst/>
            </a:prstGeom>
            <a:noFill/>
          </p:spPr>
          <p:txBody>
            <a:bodyPr wrap="square" rtlCol="1" anchor="ctr">
              <a:noAutofit/>
            </a:bodyPr>
            <a:lstStyle/>
            <a:p>
              <a:pPr algn="ctr"/>
              <a:r>
                <a:rPr lang="he-IL" sz="2100" b="1" dirty="0">
                  <a:solidFill>
                    <a:schemeClr val="bg1"/>
                  </a:solidFill>
                  <a:latin typeface="Segoe UI" panose="020B0502040204020203" pitchFamily="34" charset="0"/>
                  <a:cs typeface="Segoe UI" panose="020B0502040204020203" pitchFamily="34" charset="0"/>
                </a:rPr>
                <a:t>מעבר על הקוד</a:t>
              </a:r>
            </a:p>
          </p:txBody>
        </p:sp>
      </p:grpSp>
      <p:grpSp>
        <p:nvGrpSpPr>
          <p:cNvPr id="19" name="קבוצה 18"/>
          <p:cNvGrpSpPr/>
          <p:nvPr/>
        </p:nvGrpSpPr>
        <p:grpSpPr>
          <a:xfrm>
            <a:off x="6451447" y="3413556"/>
            <a:ext cx="858035" cy="619089"/>
            <a:chOff x="6864573" y="4551408"/>
            <a:chExt cx="1144046" cy="825452"/>
          </a:xfrm>
        </p:grpSpPr>
        <p:pic>
          <p:nvPicPr>
            <p:cNvPr id="20" name="תמונה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sp>
          <p:nvSpPr>
            <p:cNvPr id="21" name="TextBox 20"/>
            <p:cNvSpPr txBox="1"/>
            <p:nvPr/>
          </p:nvSpPr>
          <p:spPr>
            <a:xfrm>
              <a:off x="6864573" y="4551408"/>
              <a:ext cx="1144045" cy="825451"/>
            </a:xfrm>
            <a:prstGeom prst="rect">
              <a:avLst/>
            </a:prstGeom>
            <a:noFill/>
          </p:spPr>
          <p:txBody>
            <a:bodyPr wrap="square" rtlCol="1" anchor="ctr">
              <a:noAutofit/>
            </a:bodyPr>
            <a:lstStyle/>
            <a:p>
              <a:pPr lvl="0" algn="ctr" rtl="0"/>
              <a:r>
                <a:rPr lang="he-IL" sz="1500" b="1" dirty="0">
                  <a:solidFill>
                    <a:srgbClr val="FFFFFF"/>
                  </a:solidFill>
                  <a:latin typeface="Segoe UI" panose="020B0502040204020203" pitchFamily="34" charset="0"/>
                  <a:cs typeface="Segoe UI" panose="020B0502040204020203" pitchFamily="34" charset="0"/>
                </a:rPr>
                <a:t>תכנון ועיצוב</a:t>
              </a:r>
            </a:p>
          </p:txBody>
        </p:sp>
      </p:grpSp>
      <p:grpSp>
        <p:nvGrpSpPr>
          <p:cNvPr id="22" name="קבוצה 21"/>
          <p:cNvGrpSpPr/>
          <p:nvPr/>
        </p:nvGrpSpPr>
        <p:grpSpPr>
          <a:xfrm>
            <a:off x="149957" y="154931"/>
            <a:ext cx="872979" cy="253112"/>
            <a:chOff x="5981700" y="549342"/>
            <a:chExt cx="1163972" cy="337482"/>
          </a:xfrm>
        </p:grpSpPr>
        <p:sp>
          <p:nvSpPr>
            <p:cNvPr id="23" name="אליפסה 22">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4" name="אליפסה 23">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5" name="אליפסה 24">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387915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remove" nodeType="withEffect">
                                  <p:stCondLst>
                                    <p:cond delay="1000"/>
                                  </p:stCondLst>
                                  <p:childTnLst>
                                    <p:animMotion origin="layout" path="M -3.95833E-6 5.55112E-17 L -0.02617 0.00162 " pathEditMode="relative" rAng="0" ptsTypes="AA">
                                      <p:cBhvr>
                                        <p:cTn id="6" dur="1750" fill="hold"/>
                                        <p:tgtEl>
                                          <p:spTgt spid="9"/>
                                        </p:tgtEl>
                                        <p:attrNameLst>
                                          <p:attrName>ppt_x</p:attrName>
                                          <p:attrName>ppt_y</p:attrName>
                                        </p:attrNameLst>
                                      </p:cBhvr>
                                      <p:rCtr x="-131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54765"/>
          </a:xfrm>
          <a:prstGeom prst="rect">
            <a:avLst/>
          </a:prstGeom>
        </p:spPr>
      </p:pic>
      <p:grpSp>
        <p:nvGrpSpPr>
          <p:cNvPr id="4" name="קבוצה 3"/>
          <p:cNvGrpSpPr/>
          <p:nvPr/>
        </p:nvGrpSpPr>
        <p:grpSpPr>
          <a:xfrm>
            <a:off x="149957" y="4744476"/>
            <a:ext cx="872979" cy="253112"/>
            <a:chOff x="5981700" y="549342"/>
            <a:chExt cx="1163972" cy="337482"/>
          </a:xfrm>
        </p:grpSpPr>
        <p:sp>
          <p:nvSpPr>
            <p:cNvPr id="5" name="אליפסה 4">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6" name="אליפסה 5">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7" name="אליפסה 6">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3502831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653014"/>
            <a:ext cx="6918075" cy="3118200"/>
          </a:xfrm>
        </p:spPr>
        <p:txBody>
          <a:bodyPr anchor="t"/>
          <a:lstStyle/>
          <a:p>
            <a:pPr marL="133350" indent="0">
              <a:buNone/>
            </a:pPr>
            <a:r>
              <a:rPr lang="he-IL" dirty="0">
                <a:latin typeface="Arimo" panose="020B0604020202020204" charset="0"/>
                <a:ea typeface="Arimo" panose="020B0604020202020204" charset="0"/>
                <a:cs typeface="Arimo" panose="020B0604020202020204" charset="0"/>
              </a:rPr>
              <a:t>מה זה </a:t>
            </a:r>
            <a:r>
              <a:rPr lang="en-US" b="1" dirty="0">
                <a:solidFill>
                  <a:schemeClr val="accent1"/>
                </a:solidFill>
                <a:latin typeface="Arimo" panose="020B0604020202020204" charset="0"/>
                <a:ea typeface="Arimo" panose="020B0604020202020204" charset="0"/>
                <a:cs typeface="Arimo" panose="020B0604020202020204" charset="0"/>
              </a:rPr>
              <a:t>Code</a:t>
            </a:r>
            <a:r>
              <a:rPr lang="en-US" dirty="0">
                <a:latin typeface="Arimo" panose="020B0604020202020204" charset="0"/>
                <a:ea typeface="Arimo" panose="020B0604020202020204" charset="0"/>
                <a:cs typeface="Arimo" panose="020B0604020202020204" charset="0"/>
              </a:rPr>
              <a:t> </a:t>
            </a:r>
            <a:r>
              <a:rPr lang="en-US" b="1" dirty="0">
                <a:solidFill>
                  <a:schemeClr val="accent1"/>
                </a:solidFill>
                <a:latin typeface="Arimo" panose="020B0604020202020204" charset="0"/>
                <a:ea typeface="Arimo" panose="020B0604020202020204" charset="0"/>
                <a:cs typeface="Arimo" panose="020B0604020202020204" charset="0"/>
              </a:rPr>
              <a:t>Review</a:t>
            </a:r>
            <a:r>
              <a:rPr lang="he-IL" dirty="0">
                <a:latin typeface="Arimo" panose="020B0604020202020204" charset="0"/>
                <a:ea typeface="Arimo" panose="020B0604020202020204" charset="0"/>
                <a:cs typeface="Arimo" panose="020B0604020202020204" charset="0"/>
              </a:rPr>
              <a:t>? </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בדיקה של הקוד ע"י מתכנת שלא כתב את הקוד</a:t>
            </a:r>
          </a:p>
          <a:p>
            <a:pPr lvl="1" algn="r"/>
            <a:r>
              <a:rPr lang="he-IL" dirty="0">
                <a:latin typeface="Arimo" panose="020B0604020202020204" charset="0"/>
                <a:ea typeface="Arimo" panose="020B0604020202020204" charset="0"/>
                <a:cs typeface="Arimo" panose="020B0604020202020204" charset="0"/>
              </a:rPr>
              <a:t>מציאת שגיאות</a:t>
            </a:r>
          </a:p>
          <a:p>
            <a:pPr lvl="1" algn="r"/>
            <a:r>
              <a:rPr lang="he-IL" dirty="0">
                <a:latin typeface="Arimo" panose="020B0604020202020204" charset="0"/>
                <a:ea typeface="Arimo" panose="020B0604020202020204" charset="0"/>
                <a:cs typeface="Arimo" panose="020B0604020202020204" charset="0"/>
              </a:rPr>
              <a:t>שיפור איכות הקוד</a:t>
            </a:r>
          </a:p>
          <a:p>
            <a:pPr lvl="1" algn="r"/>
            <a:r>
              <a:rPr lang="he-IL" dirty="0">
                <a:latin typeface="Arimo" panose="020B0604020202020204" charset="0"/>
                <a:ea typeface="Arimo" panose="020B0604020202020204" charset="0"/>
                <a:cs typeface="Arimo" panose="020B0604020202020204" charset="0"/>
              </a:rPr>
              <a:t>זוג עיניים נוסף</a:t>
            </a:r>
          </a:p>
          <a:p>
            <a:pPr lvl="1" algn="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חלק חשוב בהרמת האיכות של הפרויקט</a:t>
            </a:r>
          </a:p>
          <a:p>
            <a:pPr lvl="1" algn="r"/>
            <a:r>
              <a:rPr lang="he-IL" dirty="0">
                <a:latin typeface="Arimo" panose="020B0604020202020204" charset="0"/>
                <a:ea typeface="Arimo" panose="020B0604020202020204" charset="0"/>
                <a:cs typeface="Arimo" panose="020B0604020202020204" charset="0"/>
              </a:rPr>
              <a:t>כלי שעוזר למתכנת לכתוב קוד טוב</a:t>
            </a:r>
          </a:p>
          <a:p>
            <a:pPr lvl="1" algn="r"/>
            <a:endParaRPr lang="he-IL" dirty="0">
              <a:latin typeface="Arimo" panose="020B0604020202020204" charset="0"/>
              <a:ea typeface="Arimo" panose="020B0604020202020204" charset="0"/>
              <a:cs typeface="Arimo" panose="020B0604020202020204" charset="0"/>
            </a:endParaRPr>
          </a:p>
          <a:p>
            <a:pPr marL="0" indent="0">
              <a:buNone/>
            </a:pPr>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מעבר על קוד – </a:t>
            </a:r>
            <a:r>
              <a:rPr lang="en-US" dirty="0"/>
              <a:t>Code Review</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26" name="Group 25">
            <a:extLst>
              <a:ext uri="{FF2B5EF4-FFF2-40B4-BE49-F238E27FC236}">
                <a16:creationId xmlns:a16="http://schemas.microsoft.com/office/drawing/2014/main" id="{BCC50D9A-BF04-42FA-91FE-34599046FCCC}"/>
              </a:ext>
            </a:extLst>
          </p:cNvPr>
          <p:cNvGrpSpPr/>
          <p:nvPr/>
        </p:nvGrpSpPr>
        <p:grpSpPr>
          <a:xfrm>
            <a:off x="1119525" y="1688354"/>
            <a:ext cx="2771407" cy="3047521"/>
            <a:chOff x="2000163" y="1641631"/>
            <a:chExt cx="3752850" cy="4324350"/>
          </a:xfrm>
        </p:grpSpPr>
        <p:sp>
          <p:nvSpPr>
            <p:cNvPr id="27" name="אליפסה 14">
              <a:extLst>
                <a:ext uri="{FF2B5EF4-FFF2-40B4-BE49-F238E27FC236}">
                  <a16:creationId xmlns:a16="http://schemas.microsoft.com/office/drawing/2014/main" id="{9C63EBD6-7A98-4064-9203-C5DF41C9BD73}"/>
                </a:ext>
              </a:extLst>
            </p:cNvPr>
            <p:cNvSpPr/>
            <p:nvPr/>
          </p:nvSpPr>
          <p:spPr>
            <a:xfrm>
              <a:off x="2503687" y="3309841"/>
              <a:ext cx="622852" cy="62285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15">
              <a:extLst>
                <a:ext uri="{FF2B5EF4-FFF2-40B4-BE49-F238E27FC236}">
                  <a16:creationId xmlns:a16="http://schemas.microsoft.com/office/drawing/2014/main" id="{B4829A14-0B90-4022-8251-458937084A30}"/>
                </a:ext>
              </a:extLst>
            </p:cNvPr>
            <p:cNvSpPr/>
            <p:nvPr/>
          </p:nvSpPr>
          <p:spPr>
            <a:xfrm>
              <a:off x="2503687" y="4058482"/>
              <a:ext cx="622852" cy="62285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13">
              <a:extLst>
                <a:ext uri="{FF2B5EF4-FFF2-40B4-BE49-F238E27FC236}">
                  <a16:creationId xmlns:a16="http://schemas.microsoft.com/office/drawing/2014/main" id="{179CAC75-210E-4EAA-A159-4186CF147EC6}"/>
                </a:ext>
              </a:extLst>
            </p:cNvPr>
            <p:cNvSpPr/>
            <p:nvPr/>
          </p:nvSpPr>
          <p:spPr>
            <a:xfrm>
              <a:off x="2503687" y="2561200"/>
              <a:ext cx="622852" cy="62285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תמונה 3">
              <a:extLst>
                <a:ext uri="{FF2B5EF4-FFF2-40B4-BE49-F238E27FC236}">
                  <a16:creationId xmlns:a16="http://schemas.microsoft.com/office/drawing/2014/main" id="{372618E5-31B0-4FC6-87E2-90ED073A4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163" y="1641631"/>
              <a:ext cx="3752850" cy="4324350"/>
            </a:xfrm>
            <a:prstGeom prst="rect">
              <a:avLst/>
            </a:prstGeom>
          </p:spPr>
        </p:pic>
      </p:grpSp>
      <p:grpSp>
        <p:nvGrpSpPr>
          <p:cNvPr id="31" name="קבוצה 3">
            <a:extLst>
              <a:ext uri="{FF2B5EF4-FFF2-40B4-BE49-F238E27FC236}">
                <a16:creationId xmlns:a16="http://schemas.microsoft.com/office/drawing/2014/main" id="{E28D40B6-DD78-486A-A64A-6931CA0343FF}"/>
              </a:ext>
            </a:extLst>
          </p:cNvPr>
          <p:cNvGrpSpPr/>
          <p:nvPr/>
        </p:nvGrpSpPr>
        <p:grpSpPr>
          <a:xfrm>
            <a:off x="267733" y="0"/>
            <a:ext cx="1677400" cy="1577610"/>
            <a:chOff x="4437421" y="1598215"/>
            <a:chExt cx="2286109" cy="2200975"/>
          </a:xfrm>
          <a:effectLst/>
        </p:grpSpPr>
        <p:pic>
          <p:nvPicPr>
            <p:cNvPr id="32" name="תמונה 4">
              <a:extLst>
                <a:ext uri="{FF2B5EF4-FFF2-40B4-BE49-F238E27FC236}">
                  <a16:creationId xmlns:a16="http://schemas.microsoft.com/office/drawing/2014/main" id="{12AD94E9-24C7-4970-9768-645BED7E97C5}"/>
                </a:ext>
              </a:extLst>
            </p:cNvPr>
            <p:cNvPicPr>
              <a:picLocks noChangeAspect="1"/>
            </p:cNvPicPr>
            <p:nvPr/>
          </p:nvPicPr>
          <p:blipFill rotWithShape="1">
            <a:blip r:embed="rId4">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33" name="TextBox 32">
              <a:extLst>
                <a:ext uri="{FF2B5EF4-FFF2-40B4-BE49-F238E27FC236}">
                  <a16:creationId xmlns:a16="http://schemas.microsoft.com/office/drawing/2014/main" id="{D1F7CD36-7F9A-460C-A118-ABB41E4E787C}"/>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מעבר על הקוד</a:t>
              </a:r>
            </a:p>
          </p:txBody>
        </p:sp>
      </p:grpSp>
    </p:spTree>
    <p:extLst>
      <p:ext uri="{BB962C8B-B14F-4D97-AF65-F5344CB8AC3E}">
        <p14:creationId xmlns:p14="http://schemas.microsoft.com/office/powerpoint/2010/main" val="394651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449906" y="1653014"/>
            <a:ext cx="6918075" cy="3118200"/>
          </a:xfrm>
        </p:spPr>
        <p:txBody>
          <a:bodyPr anchor="t"/>
          <a:lstStyle/>
          <a:p>
            <a:pPr marL="133350" indent="0">
              <a:buNone/>
            </a:pPr>
            <a:r>
              <a:rPr lang="he-IL" b="1" dirty="0">
                <a:solidFill>
                  <a:schemeClr val="bg2"/>
                </a:solidFill>
                <a:latin typeface="Arimo" panose="020B0604020202020204" charset="0"/>
                <a:ea typeface="Arimo" panose="020B0604020202020204" charset="0"/>
                <a:cs typeface="Arimo" panose="020B0604020202020204" charset="0"/>
              </a:rPr>
              <a:t>שאלה</a:t>
            </a:r>
            <a:r>
              <a:rPr lang="he-IL" dirty="0">
                <a:latin typeface="Arimo" panose="020B0604020202020204" charset="0"/>
                <a:ea typeface="Arimo" panose="020B0604020202020204" charset="0"/>
                <a:cs typeface="Arimo" panose="020B0604020202020204" charset="0"/>
              </a:rPr>
              <a:t>: למה צריך מישהו צריך לעבור על הקוד שלי? </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b="1" dirty="0">
                <a:solidFill>
                  <a:schemeClr val="accent2">
                    <a:lumMod val="75000"/>
                  </a:schemeClr>
                </a:solidFill>
                <a:latin typeface="Arimo" panose="020B0604020202020204" charset="0"/>
                <a:ea typeface="Arimo" panose="020B0604020202020204" charset="0"/>
                <a:cs typeface="Arimo" panose="020B0604020202020204" charset="0"/>
              </a:rPr>
              <a:t>למצוא טעויות </a:t>
            </a:r>
            <a:r>
              <a:rPr lang="he-IL" dirty="0">
                <a:latin typeface="Arimo" panose="020B0604020202020204" charset="0"/>
                <a:ea typeface="Arimo" panose="020B0604020202020204" charset="0"/>
                <a:cs typeface="Arimo" panose="020B0604020202020204" charset="0"/>
              </a:rPr>
              <a:t>שלא שמתי לב אליהן</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לוודא </a:t>
            </a:r>
            <a:r>
              <a:rPr lang="he-IL" b="1" dirty="0">
                <a:solidFill>
                  <a:schemeClr val="accent3"/>
                </a:solidFill>
                <a:latin typeface="Arimo" panose="020B0604020202020204" charset="0"/>
                <a:ea typeface="Arimo" panose="020B0604020202020204" charset="0"/>
                <a:cs typeface="Arimo" panose="020B0604020202020204" charset="0"/>
              </a:rPr>
              <a:t>שהקוד מובן וקריא </a:t>
            </a:r>
            <a:r>
              <a:rPr lang="he-IL" dirty="0">
                <a:latin typeface="Arimo" panose="020B0604020202020204" charset="0"/>
                <a:ea typeface="Arimo" panose="020B0604020202020204" charset="0"/>
                <a:cs typeface="Arimo" panose="020B0604020202020204" charset="0"/>
              </a:rPr>
              <a:t>גם לאחרים</a:t>
            </a:r>
          </a:p>
          <a:p>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בפיתוח תוכנה חושבים הרבה – ועושים מעט</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ואז נקלעים לתבניות מחשבה</a:t>
            </a:r>
          </a:p>
          <a:p>
            <a:pPr lvl="1" algn="r"/>
            <a:r>
              <a:rPr lang="he-IL" sz="1400" dirty="0">
                <a:latin typeface="Arimo" panose="020B0604020202020204" charset="0"/>
                <a:ea typeface="Arimo" panose="020B0604020202020204" charset="0"/>
                <a:cs typeface="Arimo" panose="020B0604020202020204" charset="0"/>
              </a:rPr>
              <a:t>ומפספסים </a:t>
            </a:r>
            <a:r>
              <a:rPr lang="he-IL" sz="1400" b="1" dirty="0">
                <a:solidFill>
                  <a:schemeClr val="accent1"/>
                </a:solidFill>
                <a:latin typeface="Arimo" panose="020B0604020202020204" charset="0"/>
                <a:ea typeface="Arimo" panose="020B0604020202020204" charset="0"/>
                <a:cs typeface="Arimo" panose="020B0604020202020204" charset="0"/>
              </a:rPr>
              <a:t>מקרי קצה</a:t>
            </a:r>
            <a:r>
              <a:rPr lang="he-IL" sz="1400" dirty="0">
                <a:latin typeface="Arimo" panose="020B0604020202020204" charset="0"/>
                <a:ea typeface="Arimo" panose="020B0604020202020204" charset="0"/>
                <a:cs typeface="Arimo" panose="020B0604020202020204" charset="0"/>
              </a:rPr>
              <a:t>...</a:t>
            </a:r>
          </a:p>
          <a:p>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קוד מתקמפל =! קוד עובד</a:t>
            </a:r>
          </a:p>
          <a:p>
            <a:pPr lvl="1" algn="r"/>
            <a:endParaRPr lang="he-IL" dirty="0"/>
          </a:p>
          <a:p>
            <a:pPr lvl="1" algn="r"/>
            <a:endParaRPr lang="he-IL" dirty="0">
              <a:latin typeface="Arimo" panose="020B0604020202020204" charset="0"/>
              <a:ea typeface="Arimo" panose="020B0604020202020204" charset="0"/>
              <a:cs typeface="Arimo" panose="020B0604020202020204" charset="0"/>
            </a:endParaRPr>
          </a:p>
          <a:p>
            <a:pPr marL="0" indent="0">
              <a:buNone/>
            </a:pPr>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מעבר על קוד – </a:t>
            </a:r>
            <a:r>
              <a:rPr lang="en-US" dirty="0"/>
              <a:t>Code Review</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26" name="Group 25">
            <a:extLst>
              <a:ext uri="{FF2B5EF4-FFF2-40B4-BE49-F238E27FC236}">
                <a16:creationId xmlns:a16="http://schemas.microsoft.com/office/drawing/2014/main" id="{BCC50D9A-BF04-42FA-91FE-34599046FCCC}"/>
              </a:ext>
            </a:extLst>
          </p:cNvPr>
          <p:cNvGrpSpPr/>
          <p:nvPr/>
        </p:nvGrpSpPr>
        <p:grpSpPr>
          <a:xfrm>
            <a:off x="1119525" y="1688354"/>
            <a:ext cx="2771407" cy="3047521"/>
            <a:chOff x="2000163" y="1641631"/>
            <a:chExt cx="3752850" cy="4324350"/>
          </a:xfrm>
        </p:grpSpPr>
        <p:sp>
          <p:nvSpPr>
            <p:cNvPr id="27" name="אליפסה 14">
              <a:extLst>
                <a:ext uri="{FF2B5EF4-FFF2-40B4-BE49-F238E27FC236}">
                  <a16:creationId xmlns:a16="http://schemas.microsoft.com/office/drawing/2014/main" id="{9C63EBD6-7A98-4064-9203-C5DF41C9BD73}"/>
                </a:ext>
              </a:extLst>
            </p:cNvPr>
            <p:cNvSpPr/>
            <p:nvPr/>
          </p:nvSpPr>
          <p:spPr>
            <a:xfrm>
              <a:off x="2503687" y="3309841"/>
              <a:ext cx="622852" cy="62285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אליפסה 15">
              <a:extLst>
                <a:ext uri="{FF2B5EF4-FFF2-40B4-BE49-F238E27FC236}">
                  <a16:creationId xmlns:a16="http://schemas.microsoft.com/office/drawing/2014/main" id="{B4829A14-0B90-4022-8251-458937084A30}"/>
                </a:ext>
              </a:extLst>
            </p:cNvPr>
            <p:cNvSpPr/>
            <p:nvPr/>
          </p:nvSpPr>
          <p:spPr>
            <a:xfrm>
              <a:off x="2503687" y="4058482"/>
              <a:ext cx="622852" cy="62285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אליפסה 13">
              <a:extLst>
                <a:ext uri="{FF2B5EF4-FFF2-40B4-BE49-F238E27FC236}">
                  <a16:creationId xmlns:a16="http://schemas.microsoft.com/office/drawing/2014/main" id="{179CAC75-210E-4EAA-A159-4186CF147EC6}"/>
                </a:ext>
              </a:extLst>
            </p:cNvPr>
            <p:cNvSpPr/>
            <p:nvPr/>
          </p:nvSpPr>
          <p:spPr>
            <a:xfrm>
              <a:off x="2503687" y="2561200"/>
              <a:ext cx="622852" cy="62285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תמונה 3">
              <a:extLst>
                <a:ext uri="{FF2B5EF4-FFF2-40B4-BE49-F238E27FC236}">
                  <a16:creationId xmlns:a16="http://schemas.microsoft.com/office/drawing/2014/main" id="{372618E5-31B0-4FC6-87E2-90ED073A4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163" y="1641631"/>
              <a:ext cx="3752850" cy="4324350"/>
            </a:xfrm>
            <a:prstGeom prst="rect">
              <a:avLst/>
            </a:prstGeom>
          </p:spPr>
        </p:pic>
      </p:grpSp>
    </p:spTree>
    <p:extLst>
      <p:ext uri="{BB962C8B-B14F-4D97-AF65-F5344CB8AC3E}">
        <p14:creationId xmlns:p14="http://schemas.microsoft.com/office/powerpoint/2010/main" val="2005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449906" y="1653014"/>
            <a:ext cx="6918075" cy="3118200"/>
          </a:xfrm>
        </p:spPr>
        <p:txBody>
          <a:bodyPr anchor="t"/>
          <a:lstStyle/>
          <a:p>
            <a:pPr marL="133350" indent="0">
              <a:buNone/>
            </a:pPr>
            <a:r>
              <a:rPr lang="he-IL" b="1" dirty="0">
                <a:solidFill>
                  <a:schemeClr val="tx1"/>
                </a:solidFill>
                <a:latin typeface="Arimo" panose="020B0604020202020204" charset="0"/>
                <a:ea typeface="Arimo" panose="020B0604020202020204" charset="0"/>
                <a:cs typeface="Arimo" panose="020B0604020202020204" charset="0"/>
              </a:rPr>
              <a:t>מתי עושים את זה?</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כשמסיימים לפתח חלק בקוד</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בפועל – כשפותחים </a:t>
            </a:r>
            <a:r>
              <a:rPr lang="en-US" dirty="0">
                <a:latin typeface="Arimo" panose="020B0604020202020204" charset="0"/>
                <a:ea typeface="Arimo" panose="020B0604020202020204" charset="0"/>
                <a:cs typeface="Arimo" panose="020B0604020202020204" charset="0"/>
              </a:rPr>
              <a:t>Merge Request</a:t>
            </a:r>
            <a:endParaRPr lang="he-IL" dirty="0">
              <a:latin typeface="Arimo" panose="020B0604020202020204" charset="0"/>
              <a:ea typeface="Arimo" panose="020B0604020202020204" charset="0"/>
              <a:cs typeface="Arimo" panose="020B0604020202020204" charset="0"/>
            </a:endParaRPr>
          </a:p>
          <a:p>
            <a:pPr marL="133350" indent="0">
              <a:buNone/>
            </a:pP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נרצה לבדוק קוד לפני שהוא נכנס ל-</a:t>
            </a:r>
            <a:r>
              <a:rPr lang="en-US" dirty="0">
                <a:latin typeface="Arimo" panose="020B0604020202020204" charset="0"/>
                <a:ea typeface="Arimo" panose="020B0604020202020204" charset="0"/>
                <a:cs typeface="Arimo" panose="020B0604020202020204" charset="0"/>
              </a:rPr>
              <a:t>develop</a:t>
            </a:r>
            <a:br>
              <a:rPr lang="en-US" dirty="0">
                <a:latin typeface="Arimo" panose="020B0604020202020204" charset="0"/>
                <a:ea typeface="Arimo" panose="020B0604020202020204" charset="0"/>
                <a:cs typeface="Arimo" panose="020B0604020202020204" charset="0"/>
              </a:rPr>
            </a:b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וכמובן גם לפני שהוא נכנס ל-</a:t>
            </a:r>
            <a:r>
              <a:rPr lang="en-US" dirty="0">
                <a:latin typeface="Arimo" panose="020B0604020202020204" charset="0"/>
                <a:ea typeface="Arimo" panose="020B0604020202020204" charset="0"/>
                <a:cs typeface="Arimo" panose="020B0604020202020204" charset="0"/>
              </a:rPr>
              <a:t>master</a:t>
            </a:r>
            <a:endParaRPr lang="he-IL" dirty="0">
              <a:latin typeface="Arimo" panose="020B0604020202020204" charset="0"/>
              <a:ea typeface="Arimo" panose="020B0604020202020204" charset="0"/>
              <a:cs typeface="Arimo" panose="020B0604020202020204" charset="0"/>
            </a:endParaRPr>
          </a:p>
          <a:p>
            <a:pPr lvl="1" algn="r"/>
            <a:endParaRPr lang="he-IL" dirty="0">
              <a:latin typeface="Arimo" panose="020B0604020202020204" charset="0"/>
              <a:ea typeface="Arimo" panose="020B0604020202020204" charset="0"/>
              <a:cs typeface="Arimo" panose="020B0604020202020204" charset="0"/>
            </a:endParaRPr>
          </a:p>
          <a:p>
            <a:pPr marL="0" indent="0">
              <a:buNone/>
            </a:pPr>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מעבר על קוד – </a:t>
            </a:r>
            <a:r>
              <a:rPr lang="en-US" dirty="0"/>
              <a:t>Code Review</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5122" name="Picture 2">
            <a:extLst>
              <a:ext uri="{FF2B5EF4-FFF2-40B4-BE49-F238E27FC236}">
                <a16:creationId xmlns:a16="http://schemas.microsoft.com/office/drawing/2014/main" id="{3CF2C5FE-C489-4835-A932-61D08A16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422836"/>
            <a:ext cx="188595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5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1000"/>
                                        <p:tgtEl>
                                          <p:spTgt spid="5122"/>
                                        </p:tgtEl>
                                      </p:cBhvr>
                                    </p:animEffect>
                                    <p:anim calcmode="lin" valueType="num">
                                      <p:cBhvr>
                                        <p:cTn id="11" dur="1000" fill="hold"/>
                                        <p:tgtEl>
                                          <p:spTgt spid="5122"/>
                                        </p:tgtEl>
                                        <p:attrNameLst>
                                          <p:attrName>ppt_x</p:attrName>
                                        </p:attrNameLst>
                                      </p:cBhvr>
                                      <p:tavLst>
                                        <p:tav tm="0">
                                          <p:val>
                                            <p:strVal val="#ppt_x"/>
                                          </p:val>
                                        </p:tav>
                                        <p:tav tm="100000">
                                          <p:val>
                                            <p:strVal val="#ppt_x"/>
                                          </p:val>
                                        </p:tav>
                                      </p:tavLst>
                                    </p:anim>
                                    <p:anim calcmode="lin" valueType="num">
                                      <p:cBhvr>
                                        <p:cTn id="12"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301099" y="1342412"/>
            <a:ext cx="6541802" cy="3118200"/>
          </a:xfrm>
        </p:spPr>
        <p:txBody>
          <a:bodyPr/>
          <a:lstStyle/>
          <a:p>
            <a:pPr marL="285750"/>
            <a:r>
              <a:rPr lang="he-IL" sz="1800" dirty="0">
                <a:latin typeface="Arimo" panose="020B0604020202020204" charset="0"/>
                <a:ea typeface="Arimo" panose="020B0604020202020204" charset="0"/>
                <a:cs typeface="Arimo" panose="020B0604020202020204" charset="0"/>
              </a:rPr>
              <a:t>עד עכשיו בנינו כמה פרויקטים קטנים</a:t>
            </a:r>
          </a:p>
          <a:p>
            <a:pPr marL="781050" lvl="1" algn="r"/>
            <a:r>
              <a:rPr lang="he-IL" sz="1600" dirty="0">
                <a:latin typeface="Arimo" panose="020B0604020202020204" charset="0"/>
                <a:ea typeface="Arimo" panose="020B0604020202020204" charset="0"/>
                <a:cs typeface="Arimo" panose="020B0604020202020204" charset="0"/>
              </a:rPr>
              <a:t>זוכרים את השחמט?</a:t>
            </a:r>
          </a:p>
          <a:p>
            <a:pPr marL="781050" lvl="1" algn="r"/>
            <a:r>
              <a:rPr lang="he-IL" sz="1600" dirty="0">
                <a:latin typeface="Arimo" panose="020B0604020202020204" charset="0"/>
                <a:ea typeface="Arimo" panose="020B0604020202020204" charset="0"/>
                <a:cs typeface="Arimo" panose="020B0604020202020204" charset="0"/>
              </a:rPr>
              <a:t>גם ה-</a:t>
            </a:r>
            <a:r>
              <a:rPr lang="en-US" sz="1600" dirty="0">
                <a:latin typeface="Arimo" panose="020B0604020202020204" charset="0"/>
                <a:ea typeface="Arimo" panose="020B0604020202020204" charset="0"/>
                <a:cs typeface="Arimo" panose="020B0604020202020204" charset="0"/>
              </a:rPr>
              <a:t>Gallery</a:t>
            </a:r>
            <a:r>
              <a:rPr lang="he-IL" sz="1600" dirty="0">
                <a:latin typeface="Arimo" panose="020B0604020202020204" charset="0"/>
                <a:ea typeface="Arimo" panose="020B0604020202020204" charset="0"/>
                <a:cs typeface="Arimo" panose="020B0604020202020204" charset="0"/>
              </a:rPr>
              <a:t> זה פרויקט קצר יחסית...</a:t>
            </a:r>
          </a:p>
          <a:p>
            <a:pPr marL="285750"/>
            <a:endParaRPr lang="he-IL" sz="1800" dirty="0">
              <a:latin typeface="Arimo" panose="020B0604020202020204" charset="0"/>
              <a:ea typeface="Arimo" panose="020B0604020202020204" charset="0"/>
              <a:cs typeface="Arimo" panose="020B0604020202020204" charset="0"/>
            </a:endParaRPr>
          </a:p>
          <a:p>
            <a:pPr marL="285750"/>
            <a:r>
              <a:rPr lang="he-IL" sz="1800" dirty="0">
                <a:latin typeface="Arimo" panose="020B0604020202020204" charset="0"/>
                <a:ea typeface="Arimo" panose="020B0604020202020204" charset="0"/>
                <a:cs typeface="Arimo" panose="020B0604020202020204" charset="0"/>
              </a:rPr>
              <a:t>עוד לא בנינו פרויקט גדול</a:t>
            </a:r>
          </a:p>
          <a:p>
            <a:pPr marL="781050" lvl="1" algn="r"/>
            <a:r>
              <a:rPr lang="he-IL" sz="1600" dirty="0">
                <a:latin typeface="Arimo" panose="020B0604020202020204" charset="0"/>
                <a:ea typeface="Arimo" panose="020B0604020202020204" charset="0"/>
                <a:cs typeface="Arimo" panose="020B0604020202020204" charset="0"/>
              </a:rPr>
              <a:t>חכו לשיעור הבא :)</a:t>
            </a:r>
          </a:p>
          <a:p>
            <a:pPr marL="285750"/>
            <a:endParaRPr lang="he-IL" sz="1800" dirty="0">
              <a:latin typeface="Arimo" panose="020B0604020202020204" charset="0"/>
              <a:ea typeface="Arimo" panose="020B0604020202020204" charset="0"/>
              <a:cs typeface="Arimo" panose="020B0604020202020204" charset="0"/>
            </a:endParaRPr>
          </a:p>
          <a:p>
            <a:pPr marL="285750"/>
            <a:r>
              <a:rPr lang="he-IL" sz="1800" dirty="0">
                <a:latin typeface="Arimo" panose="020B0604020202020204" charset="0"/>
                <a:ea typeface="Arimo" panose="020B0604020202020204" charset="0"/>
                <a:cs typeface="Arimo" panose="020B0604020202020204" charset="0"/>
              </a:rPr>
              <a:t>אבל רגע לפני, </a:t>
            </a:r>
            <a:r>
              <a:rPr lang="he-IL" sz="1800" b="1" dirty="0">
                <a:solidFill>
                  <a:schemeClr val="accent1"/>
                </a:solidFill>
                <a:latin typeface="Arimo" panose="020B0604020202020204" charset="0"/>
                <a:ea typeface="Arimo" panose="020B0604020202020204" charset="0"/>
                <a:cs typeface="Arimo" panose="020B0604020202020204" charset="0"/>
              </a:rPr>
              <a:t>איך מפתחים פרויקט גדול</a:t>
            </a:r>
            <a:r>
              <a:rPr lang="he-IL" sz="1800" dirty="0">
                <a:latin typeface="Arimo" panose="020B0604020202020204" charset="0"/>
                <a:ea typeface="Arimo" panose="020B0604020202020204" charset="0"/>
                <a:cs typeface="Arimo" panose="020B0604020202020204" charset="0"/>
              </a:rPr>
              <a:t>?</a:t>
            </a: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רקע</a:t>
            </a:r>
            <a:endParaRPr lang="en-US" dirty="0"/>
          </a:p>
        </p:txBody>
      </p:sp>
      <p:sp>
        <p:nvSpPr>
          <p:cNvPr id="20" name="Google Shape;197;p19">
            <a:extLst>
              <a:ext uri="{FF2B5EF4-FFF2-40B4-BE49-F238E27FC236}">
                <a16:creationId xmlns:a16="http://schemas.microsoft.com/office/drawing/2014/main" id="{C353919A-D01D-4180-A5DD-33CCA067C275}"/>
              </a:ext>
            </a:extLst>
          </p:cNvPr>
          <p:cNvSpPr txBox="1">
            <a:spLocks/>
          </p:cNvSpPr>
          <p:nvPr/>
        </p:nvSpPr>
        <p:spPr>
          <a:xfrm>
            <a:off x="8394562" y="67621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מטרה</a:t>
            </a:r>
            <a:endParaRPr lang="he-IL" sz="1200" dirty="0">
              <a:solidFill>
                <a:schemeClr val="accent1"/>
              </a:solidFill>
            </a:endParaRPr>
          </a:p>
        </p:txBody>
      </p:sp>
      <p:grpSp>
        <p:nvGrpSpPr>
          <p:cNvPr id="21" name="קבוצה 164">
            <a:extLst>
              <a:ext uri="{FF2B5EF4-FFF2-40B4-BE49-F238E27FC236}">
                <a16:creationId xmlns:a16="http://schemas.microsoft.com/office/drawing/2014/main" id="{8F282260-87CA-49CD-BFB3-95D8D3CBC821}"/>
              </a:ext>
            </a:extLst>
          </p:cNvPr>
          <p:cNvGrpSpPr/>
          <p:nvPr/>
        </p:nvGrpSpPr>
        <p:grpSpPr>
          <a:xfrm>
            <a:off x="8380741" y="72254"/>
            <a:ext cx="694982" cy="694982"/>
            <a:chOff x="4690570" y="1124070"/>
            <a:chExt cx="694982" cy="694982"/>
          </a:xfrm>
        </p:grpSpPr>
        <p:sp>
          <p:nvSpPr>
            <p:cNvPr id="22" name="גרפיקה 250">
              <a:extLst>
                <a:ext uri="{FF2B5EF4-FFF2-40B4-BE49-F238E27FC236}">
                  <a16:creationId xmlns:a16="http://schemas.microsoft.com/office/drawing/2014/main" id="{F765047D-02CC-4F7D-9B47-7A0CC063ED63}"/>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3" name="גרפיקה 250">
              <a:extLst>
                <a:ext uri="{FF2B5EF4-FFF2-40B4-BE49-F238E27FC236}">
                  <a16:creationId xmlns:a16="http://schemas.microsoft.com/office/drawing/2014/main" id="{39A27E93-EDBC-489C-A114-5B76E978CFE3}"/>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4" name="גרפיקה 250">
              <a:extLst>
                <a:ext uri="{FF2B5EF4-FFF2-40B4-BE49-F238E27FC236}">
                  <a16:creationId xmlns:a16="http://schemas.microsoft.com/office/drawing/2014/main" id="{176BF125-CFF1-4AA3-B01A-AB00FE0A0540}"/>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 name="גרפיקה 250">
              <a:extLst>
                <a:ext uri="{FF2B5EF4-FFF2-40B4-BE49-F238E27FC236}">
                  <a16:creationId xmlns:a16="http://schemas.microsoft.com/office/drawing/2014/main" id="{BE891BA2-A14D-439E-8424-2C9FE4FEE02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26" name="גרפיקה 250">
              <a:extLst>
                <a:ext uri="{FF2B5EF4-FFF2-40B4-BE49-F238E27FC236}">
                  <a16:creationId xmlns:a16="http://schemas.microsoft.com/office/drawing/2014/main" id="{93A5A300-9CAD-4704-99CA-22714DC56CF1}"/>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27" name="גרפיקה 250">
              <a:extLst>
                <a:ext uri="{FF2B5EF4-FFF2-40B4-BE49-F238E27FC236}">
                  <a16:creationId xmlns:a16="http://schemas.microsoft.com/office/drawing/2014/main" id="{176A1EFE-1F87-4F39-99AB-5CA8CFEE1E8E}"/>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28" name="גרפיקה 250">
              <a:extLst>
                <a:ext uri="{FF2B5EF4-FFF2-40B4-BE49-F238E27FC236}">
                  <a16:creationId xmlns:a16="http://schemas.microsoft.com/office/drawing/2014/main" id="{E9554D06-DD52-4E67-9041-C85C96B8F66A}"/>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29" name="גרפיקה 250">
              <a:extLst>
                <a:ext uri="{FF2B5EF4-FFF2-40B4-BE49-F238E27FC236}">
                  <a16:creationId xmlns:a16="http://schemas.microsoft.com/office/drawing/2014/main" id="{58992ABF-47AB-4269-83BD-56E977D2B93A}"/>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30" name="גרפיקה 250">
              <a:extLst>
                <a:ext uri="{FF2B5EF4-FFF2-40B4-BE49-F238E27FC236}">
                  <a16:creationId xmlns:a16="http://schemas.microsoft.com/office/drawing/2014/main" id="{C969ED9E-020D-482C-A60F-5553CA16C367}"/>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pic>
        <p:nvPicPr>
          <p:cNvPr id="18" name="תמונה 3">
            <a:extLst>
              <a:ext uri="{FF2B5EF4-FFF2-40B4-BE49-F238E27FC236}">
                <a16:creationId xmlns:a16="http://schemas.microsoft.com/office/drawing/2014/main" id="{3E358074-623D-4846-9BE5-6C4DA9CFD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099" y="1635518"/>
            <a:ext cx="1641239" cy="1872463"/>
          </a:xfrm>
          <a:prstGeom prst="rect">
            <a:avLst/>
          </a:prstGeom>
        </p:spPr>
      </p:pic>
    </p:spTree>
    <p:extLst>
      <p:ext uri="{BB962C8B-B14F-4D97-AF65-F5344CB8AC3E}">
        <p14:creationId xmlns:p14="http://schemas.microsoft.com/office/powerpoint/2010/main" val="400211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מלבן מעוגל 9">
            <a:extLst>
              <a:ext uri="{FF2B5EF4-FFF2-40B4-BE49-F238E27FC236}">
                <a16:creationId xmlns:a16="http://schemas.microsoft.com/office/drawing/2014/main" id="{4425BAEE-9FB5-43A4-9C8F-E151D761D4E6}"/>
              </a:ext>
            </a:extLst>
          </p:cNvPr>
          <p:cNvSpPr/>
          <p:nvPr/>
        </p:nvSpPr>
        <p:spPr>
          <a:xfrm>
            <a:off x="4701540" y="2834640"/>
            <a:ext cx="3792705" cy="754380"/>
          </a:xfrm>
          <a:prstGeom prst="roundRect">
            <a:avLst>
              <a:gd name="adj" fmla="val 3222"/>
            </a:avLst>
          </a:prstGeom>
          <a:solidFill>
            <a:srgbClr val="004C9A"/>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חץ מעגלי 12">
            <a:extLst>
              <a:ext uri="{FF2B5EF4-FFF2-40B4-BE49-F238E27FC236}">
                <a16:creationId xmlns:a16="http://schemas.microsoft.com/office/drawing/2014/main" id="{FF3202F7-C247-42B5-822A-898435EF171E}"/>
              </a:ext>
            </a:extLst>
          </p:cNvPr>
          <p:cNvSpPr/>
          <p:nvPr/>
        </p:nvSpPr>
        <p:spPr>
          <a:xfrm>
            <a:off x="3725452" y="2340102"/>
            <a:ext cx="1693095" cy="1743456"/>
          </a:xfrm>
          <a:prstGeom prst="circularArrow">
            <a:avLst>
              <a:gd name="adj1" fmla="val 7400"/>
              <a:gd name="adj2" fmla="val 921584"/>
              <a:gd name="adj3" fmla="val 18066084"/>
              <a:gd name="adj4" fmla="val 1106056"/>
              <a:gd name="adj5" fmla="val 10653"/>
            </a:avLst>
          </a:prstGeom>
          <a:solidFill>
            <a:srgbClr val="004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449906" y="1653014"/>
            <a:ext cx="6918075" cy="3118200"/>
          </a:xfrm>
        </p:spPr>
        <p:txBody>
          <a:bodyPr anchor="t"/>
          <a:lstStyle/>
          <a:p>
            <a:pPr marL="0" indent="0">
              <a:buNone/>
            </a:pPr>
            <a:r>
              <a:rPr lang="he-IL" sz="2000" dirty="0">
                <a:solidFill>
                  <a:srgbClr val="575353"/>
                </a:solidFill>
                <a:latin typeface="Arimo" panose="020B0604020202020204" charset="0"/>
                <a:ea typeface="Arimo" panose="020B0604020202020204" charset="0"/>
                <a:cs typeface="Arimo" panose="020B0604020202020204" charset="0"/>
              </a:rPr>
              <a:t>תהליך של </a:t>
            </a:r>
            <a:r>
              <a:rPr lang="en-US" sz="2000" dirty="0">
                <a:solidFill>
                  <a:srgbClr val="575353"/>
                </a:solidFill>
                <a:latin typeface="Arimo" panose="020B0604020202020204" charset="0"/>
                <a:ea typeface="Arimo" panose="020B0604020202020204" charset="0"/>
                <a:cs typeface="Arimo" panose="020B0604020202020204" charset="0"/>
              </a:rPr>
              <a:t>Code Review</a:t>
            </a:r>
            <a:r>
              <a:rPr lang="he-IL" sz="2000" dirty="0">
                <a:solidFill>
                  <a:srgbClr val="575353"/>
                </a:solidFill>
                <a:latin typeface="Arimo" panose="020B0604020202020204" charset="0"/>
                <a:ea typeface="Arimo" panose="020B0604020202020204" charset="0"/>
                <a:cs typeface="Arimo" panose="020B0604020202020204" charset="0"/>
              </a:rPr>
              <a:t> נעשה בדרך כלל ב</a:t>
            </a:r>
            <a:r>
              <a:rPr lang="he-IL" sz="2000" b="1" dirty="0">
                <a:solidFill>
                  <a:schemeClr val="bg2"/>
                </a:solidFill>
                <a:latin typeface="Arimo" panose="020B0604020202020204" charset="0"/>
                <a:ea typeface="Arimo" panose="020B0604020202020204" charset="0"/>
                <a:cs typeface="Arimo" panose="020B0604020202020204" charset="0"/>
              </a:rPr>
              <a:t>סבבים</a:t>
            </a:r>
            <a:r>
              <a:rPr lang="he-IL" sz="2000" dirty="0">
                <a:solidFill>
                  <a:srgbClr val="575353"/>
                </a:solidFill>
                <a:latin typeface="Arimo" panose="020B0604020202020204" charset="0"/>
                <a:ea typeface="Arimo" panose="020B0604020202020204" charset="0"/>
                <a:cs typeface="Arimo" panose="020B0604020202020204" charset="0"/>
              </a:rPr>
              <a:t>:</a:t>
            </a:r>
          </a:p>
          <a:p>
            <a:pPr marL="0" indent="0">
              <a:buNone/>
            </a:pPr>
            <a:endParaRPr lang="he-IL" sz="2000" dirty="0">
              <a:solidFill>
                <a:srgbClr val="575353"/>
              </a:solidFill>
              <a:latin typeface="Arimo" panose="020B0604020202020204" charset="0"/>
              <a:ea typeface="Arimo" panose="020B0604020202020204" charset="0"/>
              <a:cs typeface="Arimo" panose="020B0604020202020204" charset="0"/>
            </a:endParaRPr>
          </a:p>
          <a:p>
            <a:pPr marL="514350" indent="-514350">
              <a:buSzPct val="90000"/>
              <a:buFont typeface="+mj-lt"/>
              <a:buAutoNum type="arabicPeriod"/>
            </a:pPr>
            <a:r>
              <a:rPr lang="he-IL" sz="2000" dirty="0">
                <a:solidFill>
                  <a:srgbClr val="575353"/>
                </a:solidFill>
                <a:latin typeface="Arimo" panose="020B0604020202020204" charset="0"/>
                <a:ea typeface="Arimo" panose="020B0604020202020204" charset="0"/>
                <a:cs typeface="Arimo" panose="020B0604020202020204" charset="0"/>
              </a:rPr>
              <a:t>יוצרים </a:t>
            </a:r>
            <a:r>
              <a:rPr lang="en-US" sz="2000" dirty="0">
                <a:solidFill>
                  <a:srgbClr val="575353"/>
                </a:solidFill>
                <a:latin typeface="Arimo" panose="020B0604020202020204" charset="0"/>
                <a:ea typeface="Arimo" panose="020B0604020202020204" charset="0"/>
                <a:cs typeface="Arimo" panose="020B0604020202020204" charset="0"/>
              </a:rPr>
              <a:t>Merge Request</a:t>
            </a:r>
            <a:endParaRPr lang="he-IL" sz="2000" dirty="0">
              <a:solidFill>
                <a:srgbClr val="575353"/>
              </a:solidFill>
              <a:latin typeface="Arimo" panose="020B0604020202020204" charset="0"/>
              <a:ea typeface="Arimo" panose="020B0604020202020204" charset="0"/>
              <a:cs typeface="Arimo" panose="020B0604020202020204" charset="0"/>
            </a:endParaRPr>
          </a:p>
          <a:p>
            <a:pPr marL="514350" indent="-514350">
              <a:buClr>
                <a:schemeClr val="bg1"/>
              </a:buClr>
              <a:buSzPct val="90000"/>
              <a:buFont typeface="+mj-lt"/>
              <a:buAutoNum type="arabicPeriod"/>
            </a:pPr>
            <a:endParaRPr lang="he-IL" sz="2000" dirty="0">
              <a:solidFill>
                <a:srgbClr val="575353"/>
              </a:solidFill>
              <a:latin typeface="Arimo" panose="020B0604020202020204" charset="0"/>
              <a:ea typeface="Arimo" panose="020B0604020202020204" charset="0"/>
              <a:cs typeface="Arimo" panose="020B0604020202020204" charset="0"/>
            </a:endParaRPr>
          </a:p>
          <a:p>
            <a:pPr marL="514350" indent="-514350">
              <a:buClr>
                <a:schemeClr val="bg1"/>
              </a:buClr>
              <a:buSzPct val="90000"/>
              <a:buFont typeface="+mj-lt"/>
              <a:buAutoNum type="arabicPeriod"/>
            </a:pPr>
            <a:r>
              <a:rPr lang="he-IL" sz="2000" b="1" dirty="0">
                <a:solidFill>
                  <a:schemeClr val="accent2">
                    <a:lumMod val="75000"/>
                  </a:schemeClr>
                </a:solidFill>
                <a:latin typeface="Arimo" panose="020B0604020202020204" charset="0"/>
                <a:ea typeface="Arimo" panose="020B0604020202020204" charset="0"/>
                <a:cs typeface="Arimo" panose="020B0604020202020204" charset="0"/>
              </a:rPr>
              <a:t>מעבר על הקוד </a:t>
            </a:r>
            <a:r>
              <a:rPr lang="he-IL" sz="2000" dirty="0">
                <a:solidFill>
                  <a:schemeClr val="bg1"/>
                </a:solidFill>
                <a:latin typeface="Arimo" panose="020B0604020202020204" charset="0"/>
                <a:ea typeface="Arimo" panose="020B0604020202020204" charset="0"/>
                <a:cs typeface="Arimo" panose="020B0604020202020204" charset="0"/>
              </a:rPr>
              <a:t>ע"י בודק</a:t>
            </a:r>
          </a:p>
          <a:p>
            <a:pPr marL="514350" indent="-514350">
              <a:buClr>
                <a:schemeClr val="bg1"/>
              </a:buClr>
              <a:buSzPct val="90000"/>
              <a:buFont typeface="+mj-lt"/>
              <a:buAutoNum type="arabicPeriod"/>
            </a:pPr>
            <a:r>
              <a:rPr lang="he-IL" sz="2000" b="1" dirty="0">
                <a:solidFill>
                  <a:schemeClr val="accent1"/>
                </a:solidFill>
                <a:latin typeface="Arimo" panose="020B0604020202020204" charset="0"/>
                <a:ea typeface="Arimo" panose="020B0604020202020204" charset="0"/>
                <a:cs typeface="Arimo" panose="020B0604020202020204" charset="0"/>
              </a:rPr>
              <a:t>תיקון ההערות </a:t>
            </a:r>
            <a:r>
              <a:rPr lang="he-IL" sz="2000" dirty="0">
                <a:solidFill>
                  <a:schemeClr val="bg1"/>
                </a:solidFill>
                <a:latin typeface="Arimo" panose="020B0604020202020204" charset="0"/>
                <a:ea typeface="Arimo" panose="020B0604020202020204" charset="0"/>
                <a:cs typeface="Arimo" panose="020B0604020202020204" charset="0"/>
              </a:rPr>
              <a:t>ע"י המפתח</a:t>
            </a:r>
          </a:p>
          <a:p>
            <a:pPr marL="514350" indent="-514350">
              <a:buSzPct val="90000"/>
              <a:buFont typeface="+mj-lt"/>
              <a:buAutoNum type="arabicPeriod"/>
            </a:pPr>
            <a:endParaRPr lang="he-IL" sz="2000" dirty="0">
              <a:solidFill>
                <a:srgbClr val="575353"/>
              </a:solidFill>
              <a:latin typeface="Arimo" panose="020B0604020202020204" charset="0"/>
              <a:ea typeface="Arimo" panose="020B0604020202020204" charset="0"/>
              <a:cs typeface="Arimo" panose="020B0604020202020204" charset="0"/>
            </a:endParaRPr>
          </a:p>
          <a:p>
            <a:pPr marL="514350" indent="-514350">
              <a:buSzPct val="90000"/>
              <a:buFont typeface="+mj-lt"/>
              <a:buAutoNum type="arabicPeriod"/>
            </a:pPr>
            <a:r>
              <a:rPr lang="he-IL" sz="2000" b="1" dirty="0">
                <a:solidFill>
                  <a:schemeClr val="accent3"/>
                </a:solidFill>
                <a:latin typeface="Arimo" panose="020B0604020202020204" charset="0"/>
                <a:ea typeface="Arimo" panose="020B0604020202020204" charset="0"/>
                <a:cs typeface="Arimo" panose="020B0604020202020204" charset="0"/>
              </a:rPr>
              <a:t>מיזוג</a:t>
            </a:r>
            <a:r>
              <a:rPr lang="he-IL" sz="2000" dirty="0">
                <a:solidFill>
                  <a:srgbClr val="575353"/>
                </a:solidFill>
                <a:latin typeface="Arimo" panose="020B0604020202020204" charset="0"/>
                <a:ea typeface="Arimo" panose="020B0604020202020204" charset="0"/>
                <a:cs typeface="Arimo" panose="020B0604020202020204" charset="0"/>
              </a:rPr>
              <a:t> ה-</a:t>
            </a:r>
            <a:r>
              <a:rPr lang="en-US" sz="2000" dirty="0">
                <a:solidFill>
                  <a:srgbClr val="575353"/>
                </a:solidFill>
                <a:latin typeface="Arimo" panose="020B0604020202020204" charset="0"/>
                <a:ea typeface="Arimo" panose="020B0604020202020204" charset="0"/>
                <a:cs typeface="Arimo" panose="020B0604020202020204" charset="0"/>
              </a:rPr>
              <a:t>Merge Request</a:t>
            </a:r>
            <a:endParaRPr lang="he-IL" sz="2000" dirty="0">
              <a:solidFill>
                <a:srgbClr val="575353"/>
              </a:solidFill>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סבבי </a:t>
            </a:r>
            <a:r>
              <a:rPr lang="en-US" dirty="0"/>
              <a:t>CR</a:t>
            </a:r>
            <a:r>
              <a:rPr lang="he-IL" dirty="0"/>
              <a:t> - </a:t>
            </a:r>
            <a:r>
              <a:rPr lang="en-US" dirty="0"/>
              <a:t>Code Review Iterations</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2" name="תמונה 5">
            <a:extLst>
              <a:ext uri="{FF2B5EF4-FFF2-40B4-BE49-F238E27FC236}">
                <a16:creationId xmlns:a16="http://schemas.microsoft.com/office/drawing/2014/main" id="{EFD307D2-3C97-4893-90FD-4197FCB09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18" y="1653014"/>
            <a:ext cx="1693095" cy="1672635"/>
          </a:xfrm>
          <a:prstGeom prst="rect">
            <a:avLst/>
          </a:prstGeom>
        </p:spPr>
      </p:pic>
    </p:spTree>
    <p:extLst>
      <p:ext uri="{BB962C8B-B14F-4D97-AF65-F5344CB8AC3E}">
        <p14:creationId xmlns:p14="http://schemas.microsoft.com/office/powerpoint/2010/main" val="318815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en-US" dirty="0"/>
              <a:t>Code Review</a:t>
            </a:r>
            <a:r>
              <a:rPr lang="he-IL" dirty="0"/>
              <a:t> – איך עושים את זה?</a:t>
            </a:r>
            <a:endParaRPr lang="en-US" dirty="0"/>
          </a:p>
        </p:txBody>
      </p:sp>
      <p:pic>
        <p:nvPicPr>
          <p:cNvPr id="23" name="תמונה 3">
            <a:extLst>
              <a:ext uri="{FF2B5EF4-FFF2-40B4-BE49-F238E27FC236}">
                <a16:creationId xmlns:a16="http://schemas.microsoft.com/office/drawing/2014/main" id="{8704A215-9DFF-4C70-A4B6-FEEED1179E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25" t="13882" r="6388" b="17118"/>
          <a:stretch/>
        </p:blipFill>
        <p:spPr>
          <a:xfrm>
            <a:off x="1535502" y="1598118"/>
            <a:ext cx="6072996" cy="2139352"/>
          </a:xfrm>
          <a:prstGeom prst="rect">
            <a:avLst/>
          </a:prstGeom>
        </p:spPr>
      </p:pic>
      <p:sp>
        <p:nvSpPr>
          <p:cNvPr id="24" name="Google Shape;232;p19">
            <a:extLst>
              <a:ext uri="{FF2B5EF4-FFF2-40B4-BE49-F238E27FC236}">
                <a16:creationId xmlns:a16="http://schemas.microsoft.com/office/drawing/2014/main" id="{4E543E84-4538-4CAF-A214-8FE8B0D6113B}"/>
              </a:ext>
            </a:extLst>
          </p:cNvPr>
          <p:cNvSpPr txBox="1">
            <a:spLocks/>
          </p:cNvSpPr>
          <p:nvPr/>
        </p:nvSpPr>
        <p:spPr>
          <a:xfrm>
            <a:off x="8357675" y="66298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25" name="גרפיקה 342">
            <a:extLst>
              <a:ext uri="{FF2B5EF4-FFF2-40B4-BE49-F238E27FC236}">
                <a16:creationId xmlns:a16="http://schemas.microsoft.com/office/drawing/2014/main" id="{D246DE1A-E8B9-46C6-B69A-AE841AFB9902}"/>
              </a:ext>
            </a:extLst>
          </p:cNvPr>
          <p:cNvGrpSpPr/>
          <p:nvPr/>
        </p:nvGrpSpPr>
        <p:grpSpPr>
          <a:xfrm>
            <a:off x="8370595" y="107902"/>
            <a:ext cx="687649" cy="639170"/>
            <a:chOff x="1671636" y="2187978"/>
            <a:chExt cx="687649" cy="639170"/>
          </a:xfrm>
        </p:grpSpPr>
        <p:sp>
          <p:nvSpPr>
            <p:cNvPr id="26" name="גרפיקה 342">
              <a:extLst>
                <a:ext uri="{FF2B5EF4-FFF2-40B4-BE49-F238E27FC236}">
                  <a16:creationId xmlns:a16="http://schemas.microsoft.com/office/drawing/2014/main" id="{465EB7E8-54A7-43A9-A1E0-00E6C6B77EF5}"/>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27" name="גרפיקה 342">
              <a:extLst>
                <a:ext uri="{FF2B5EF4-FFF2-40B4-BE49-F238E27FC236}">
                  <a16:creationId xmlns:a16="http://schemas.microsoft.com/office/drawing/2014/main" id="{3201586F-DD9B-4A70-A6D1-65F0AA127228}"/>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28" name="גרפיקה 342">
              <a:extLst>
                <a:ext uri="{FF2B5EF4-FFF2-40B4-BE49-F238E27FC236}">
                  <a16:creationId xmlns:a16="http://schemas.microsoft.com/office/drawing/2014/main" id="{FC69DBEF-C090-47FD-AA47-56EB46B8B280}"/>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9" name="גרפיקה 342">
              <a:extLst>
                <a:ext uri="{FF2B5EF4-FFF2-40B4-BE49-F238E27FC236}">
                  <a16:creationId xmlns:a16="http://schemas.microsoft.com/office/drawing/2014/main" id="{D7B52C3B-B536-4613-BFFF-D68C70D7F99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0" name="גרפיקה 342">
              <a:extLst>
                <a:ext uri="{FF2B5EF4-FFF2-40B4-BE49-F238E27FC236}">
                  <a16:creationId xmlns:a16="http://schemas.microsoft.com/office/drawing/2014/main" id="{5E1C73AB-438C-47EF-B544-41109A82FBEB}"/>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1" name="גרפיקה 342">
              <a:extLst>
                <a:ext uri="{FF2B5EF4-FFF2-40B4-BE49-F238E27FC236}">
                  <a16:creationId xmlns:a16="http://schemas.microsoft.com/office/drawing/2014/main" id="{F0D983A4-2C4A-4648-88B6-E82F5C547C0D}"/>
                </a:ext>
              </a:extLst>
            </p:cNvPr>
            <p:cNvGrpSpPr/>
            <p:nvPr/>
          </p:nvGrpSpPr>
          <p:grpSpPr>
            <a:xfrm>
              <a:off x="1765741" y="2205978"/>
              <a:ext cx="551589" cy="570521"/>
              <a:chOff x="1765741" y="2205978"/>
              <a:chExt cx="551589" cy="570521"/>
            </a:xfrm>
          </p:grpSpPr>
          <p:sp>
            <p:nvSpPr>
              <p:cNvPr id="32" name="גרפיקה 342">
                <a:extLst>
                  <a:ext uri="{FF2B5EF4-FFF2-40B4-BE49-F238E27FC236}">
                    <a16:creationId xmlns:a16="http://schemas.microsoft.com/office/drawing/2014/main" id="{CC76706C-9F62-4116-95B6-B25DEEA327A4}"/>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3" name="גרפיקה 342">
                <a:extLst>
                  <a:ext uri="{FF2B5EF4-FFF2-40B4-BE49-F238E27FC236}">
                    <a16:creationId xmlns:a16="http://schemas.microsoft.com/office/drawing/2014/main" id="{239ECB1F-D346-4778-9AD1-AC4D8CB3380B}"/>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183148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697BA-435C-4BE8-92DF-4D3F3DF3E537}"/>
              </a:ext>
            </a:extLst>
          </p:cNvPr>
          <p:cNvSpPr>
            <a:spLocks noGrp="1"/>
          </p:cNvSpPr>
          <p:nvPr>
            <p:ph type="title"/>
          </p:nvPr>
        </p:nvSpPr>
        <p:spPr/>
        <p:txBody>
          <a:bodyPr/>
          <a:lstStyle/>
          <a:p>
            <a:r>
              <a:rPr lang="he-IL" dirty="0"/>
              <a:t>קוד לאודישן או קוד </a:t>
            </a:r>
            <a:r>
              <a:rPr lang="he-IL" dirty="0" err="1"/>
              <a:t>לפרודקשן</a:t>
            </a:r>
            <a:r>
              <a:rPr lang="he-IL" dirty="0"/>
              <a:t>?</a:t>
            </a:r>
            <a:endParaRPr lang="en-US" dirty="0"/>
          </a:p>
        </p:txBody>
      </p:sp>
      <p:sp>
        <p:nvSpPr>
          <p:cNvPr id="4" name="Rectangle 3">
            <a:hlinkClick r:id="rId2"/>
            <a:extLst>
              <a:ext uri="{FF2B5EF4-FFF2-40B4-BE49-F238E27FC236}">
                <a16:creationId xmlns:a16="http://schemas.microsoft.com/office/drawing/2014/main" id="{E56FECB3-E843-4AAD-9E0C-3668D410BAC9}"/>
              </a:ext>
            </a:extLst>
          </p:cNvPr>
          <p:cNvSpPr/>
          <p:nvPr/>
        </p:nvSpPr>
        <p:spPr>
          <a:xfrm>
            <a:off x="849086" y="1354155"/>
            <a:ext cx="7445828" cy="584775"/>
          </a:xfrm>
          <a:prstGeom prst="rect">
            <a:avLst/>
          </a:prstGeom>
        </p:spPr>
        <p:txBody>
          <a:bodyPr wrap="square">
            <a:spAutoFit/>
          </a:bodyPr>
          <a:lstStyle/>
          <a:p>
            <a:pPr algn="ctr"/>
            <a:r>
              <a:rPr lang="en-US" sz="3200" dirty="0">
                <a:hlinkClick r:id="rId2"/>
              </a:rPr>
              <a:t>https://fb.watch/4dJ4LJs_Pc/</a:t>
            </a:r>
            <a:endParaRPr lang="en-US" sz="3200" dirty="0"/>
          </a:p>
        </p:txBody>
      </p:sp>
      <p:pic>
        <p:nvPicPr>
          <p:cNvPr id="5" name="Picture 2" descr="Library of picture freeuse download chef hat png files ▻▻▻ Clipart Art 2019">
            <a:extLst>
              <a:ext uri="{FF2B5EF4-FFF2-40B4-BE49-F238E27FC236}">
                <a16:creationId xmlns:a16="http://schemas.microsoft.com/office/drawing/2014/main" id="{69F08B5F-3B02-4BD0-B047-188B60735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352" y="2434590"/>
            <a:ext cx="2451295" cy="216798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91;p22">
            <a:extLst>
              <a:ext uri="{FF2B5EF4-FFF2-40B4-BE49-F238E27FC236}">
                <a16:creationId xmlns:a16="http://schemas.microsoft.com/office/drawing/2014/main" id="{848E26F3-2D73-4E9F-938C-3BE7E9DFCD23}"/>
              </a:ext>
            </a:extLst>
          </p:cNvPr>
          <p:cNvSpPr txBox="1">
            <a:spLocks noGrp="1"/>
          </p:cNvSpPr>
          <p:nvPr>
            <p:ph type="title" idx="2"/>
          </p:nvPr>
        </p:nvSpPr>
        <p:spPr>
          <a:xfrm>
            <a:off x="8357675" y="583314"/>
            <a:ext cx="720000" cy="301800"/>
          </a:xfrm>
          <a:prstGeom prst="rect">
            <a:avLst/>
          </a:prstGeom>
        </p:spPr>
        <p:txBody>
          <a:bodyPr spcFirstLastPara="1" wrap="square" lIns="0" tIns="0" rIns="0" bIns="0" anchor="b" anchorCtr="0">
            <a:noAutofit/>
          </a:bodyPr>
          <a:lstStyle/>
          <a:p>
            <a:pPr marL="0" lvl="0" indent="0" algn="ctr" rtl="1">
              <a:spcBef>
                <a:spcPts val="0"/>
              </a:spcBef>
              <a:spcAft>
                <a:spcPts val="0"/>
              </a:spcAft>
              <a:buNone/>
            </a:pPr>
            <a:r>
              <a:rPr lang="iw"/>
              <a:t>סרטון</a:t>
            </a:r>
            <a:endParaRPr/>
          </a:p>
        </p:txBody>
      </p:sp>
      <p:grpSp>
        <p:nvGrpSpPr>
          <p:cNvPr id="7" name="קבוצה 5">
            <a:extLst>
              <a:ext uri="{FF2B5EF4-FFF2-40B4-BE49-F238E27FC236}">
                <a16:creationId xmlns:a16="http://schemas.microsoft.com/office/drawing/2014/main" id="{51F5264E-80DF-4B2F-A712-02C079076BFA}"/>
              </a:ext>
            </a:extLst>
          </p:cNvPr>
          <p:cNvGrpSpPr/>
          <p:nvPr/>
        </p:nvGrpSpPr>
        <p:grpSpPr>
          <a:xfrm>
            <a:off x="8380064" y="122221"/>
            <a:ext cx="675222" cy="570808"/>
            <a:chOff x="5678621" y="1153002"/>
            <a:chExt cx="718088" cy="607045"/>
          </a:xfrm>
        </p:grpSpPr>
        <p:sp>
          <p:nvSpPr>
            <p:cNvPr id="8" name="גרפיקה 240">
              <a:extLst>
                <a:ext uri="{FF2B5EF4-FFF2-40B4-BE49-F238E27FC236}">
                  <a16:creationId xmlns:a16="http://schemas.microsoft.com/office/drawing/2014/main" id="{7A44F93E-A2A9-4199-8707-DF7D7BE84C88}"/>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9" name="גרפיקה 240">
              <a:extLst>
                <a:ext uri="{FF2B5EF4-FFF2-40B4-BE49-F238E27FC236}">
                  <a16:creationId xmlns:a16="http://schemas.microsoft.com/office/drawing/2014/main" id="{75EFD741-7311-43D1-9CE1-B024D1FF981D}"/>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10" name="גרפיקה 240">
              <a:extLst>
                <a:ext uri="{FF2B5EF4-FFF2-40B4-BE49-F238E27FC236}">
                  <a16:creationId xmlns:a16="http://schemas.microsoft.com/office/drawing/2014/main" id="{6A69D564-201A-46B1-8BBD-FDA872A7B28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1" name="גרפיקה 240">
              <a:extLst>
                <a:ext uri="{FF2B5EF4-FFF2-40B4-BE49-F238E27FC236}">
                  <a16:creationId xmlns:a16="http://schemas.microsoft.com/office/drawing/2014/main" id="{31F03619-68C6-4115-AFD3-8C106604E6C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12" name="גרפיקה 240">
              <a:extLst>
                <a:ext uri="{FF2B5EF4-FFF2-40B4-BE49-F238E27FC236}">
                  <a16:creationId xmlns:a16="http://schemas.microsoft.com/office/drawing/2014/main" id="{9679405C-B13C-4FAF-9C80-D8A74C1D4A3E}"/>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3" name="גרפיקה 240">
              <a:extLst>
                <a:ext uri="{FF2B5EF4-FFF2-40B4-BE49-F238E27FC236}">
                  <a16:creationId xmlns:a16="http://schemas.microsoft.com/office/drawing/2014/main" id="{94113310-05C2-4213-82BF-B83D871591EA}"/>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4" name="גרפיקה 240">
              <a:extLst>
                <a:ext uri="{FF2B5EF4-FFF2-40B4-BE49-F238E27FC236}">
                  <a16:creationId xmlns:a16="http://schemas.microsoft.com/office/drawing/2014/main" id="{A9C18440-DB03-487B-8AF5-6B4E6EBF7004}"/>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15" name="גרפיקה 240">
              <a:extLst>
                <a:ext uri="{FF2B5EF4-FFF2-40B4-BE49-F238E27FC236}">
                  <a16:creationId xmlns:a16="http://schemas.microsoft.com/office/drawing/2014/main" id="{92404E29-1688-4A98-BD10-122BD6E7C064}"/>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2274614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BFE0-7A8E-466C-99A9-21431C34101F}"/>
              </a:ext>
            </a:extLst>
          </p:cNvPr>
          <p:cNvSpPr>
            <a:spLocks noGrp="1"/>
          </p:cNvSpPr>
          <p:nvPr>
            <p:ph type="title"/>
          </p:nvPr>
        </p:nvSpPr>
        <p:spPr/>
        <p:txBody>
          <a:bodyPr/>
          <a:lstStyle/>
          <a:p>
            <a:r>
              <a:rPr lang="he-IL" dirty="0"/>
              <a:t>על מה כותבים הערה?</a:t>
            </a:r>
            <a:endParaRPr lang="en-US" dirty="0"/>
          </a:p>
        </p:txBody>
      </p:sp>
      <p:sp>
        <p:nvSpPr>
          <p:cNvPr id="3" name="Text Placeholder 2">
            <a:extLst>
              <a:ext uri="{FF2B5EF4-FFF2-40B4-BE49-F238E27FC236}">
                <a16:creationId xmlns:a16="http://schemas.microsoft.com/office/drawing/2014/main" id="{C25F5B93-6775-4086-A786-B4760996AF00}"/>
              </a:ext>
            </a:extLst>
          </p:cNvPr>
          <p:cNvSpPr>
            <a:spLocks noGrp="1"/>
          </p:cNvSpPr>
          <p:nvPr>
            <p:ph type="body" idx="1"/>
          </p:nvPr>
        </p:nvSpPr>
        <p:spPr/>
        <p:txBody>
          <a:bodyPr/>
          <a:lstStyle/>
          <a:p>
            <a:pPr marL="133350" indent="0">
              <a:buNone/>
            </a:pPr>
            <a:r>
              <a:rPr lang="he-IL" b="1" dirty="0">
                <a:solidFill>
                  <a:schemeClr val="bg2"/>
                </a:solidFill>
              </a:rPr>
              <a:t>שאלה</a:t>
            </a:r>
            <a:r>
              <a:rPr lang="he-IL" dirty="0"/>
              <a:t>: מה מחפשים בתהליך ה-</a:t>
            </a:r>
            <a:r>
              <a:rPr lang="en-US" dirty="0"/>
              <a:t>Code Review</a:t>
            </a:r>
            <a:r>
              <a:rPr lang="he-IL" dirty="0"/>
              <a:t>?</a:t>
            </a:r>
            <a:endParaRPr lang="en-US" dirty="0"/>
          </a:p>
        </p:txBody>
      </p:sp>
      <p:pic>
        <p:nvPicPr>
          <p:cNvPr id="4" name="תמונה 4">
            <a:extLst>
              <a:ext uri="{FF2B5EF4-FFF2-40B4-BE49-F238E27FC236}">
                <a16:creationId xmlns:a16="http://schemas.microsoft.com/office/drawing/2014/main" id="{8948F5B9-AF1B-455D-9F96-10DC2B72B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43" y="2449040"/>
            <a:ext cx="4425814" cy="1720778"/>
          </a:xfrm>
          <a:prstGeom prst="rect">
            <a:avLst/>
          </a:prstGeom>
        </p:spPr>
      </p:pic>
    </p:spTree>
    <p:extLst>
      <p:ext uri="{BB962C8B-B14F-4D97-AF65-F5344CB8AC3E}">
        <p14:creationId xmlns:p14="http://schemas.microsoft.com/office/powerpoint/2010/main" val="16020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righ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3FA24AE-D155-457E-A439-D3031F2C05B4}"/>
              </a:ext>
            </a:extLst>
          </p:cNvPr>
          <p:cNvSpPr>
            <a:spLocks noGrp="1"/>
          </p:cNvSpPr>
          <p:nvPr>
            <p:ph type="body" idx="1"/>
          </p:nvPr>
        </p:nvSpPr>
        <p:spPr>
          <a:xfrm>
            <a:off x="2956560" y="1485125"/>
            <a:ext cx="5401115" cy="3118200"/>
          </a:xfrm>
        </p:spPr>
        <p:txBody>
          <a:bodyPr anchor="t"/>
          <a:lstStyle/>
          <a:p>
            <a:pPr marL="133350" indent="0">
              <a:buNone/>
            </a:pPr>
            <a:r>
              <a:rPr lang="he-IL" sz="1800" b="1" dirty="0">
                <a:solidFill>
                  <a:schemeClr val="bg2"/>
                </a:solidFill>
                <a:latin typeface="Arimo" panose="020B0604020202020204" charset="0"/>
                <a:ea typeface="Arimo" panose="020B0604020202020204" charset="0"/>
                <a:cs typeface="Arimo" panose="020B0604020202020204" charset="0"/>
              </a:rPr>
              <a:t>שאלה</a:t>
            </a:r>
            <a:r>
              <a:rPr lang="he-IL" sz="1800" dirty="0">
                <a:latin typeface="Arimo" panose="020B0604020202020204" charset="0"/>
                <a:ea typeface="Arimo" panose="020B0604020202020204" charset="0"/>
                <a:cs typeface="Arimo" panose="020B0604020202020204" charset="0"/>
              </a:rPr>
              <a:t>: מה מחפשים בתהליך ה-</a:t>
            </a:r>
            <a:r>
              <a:rPr lang="en-US" sz="1800" dirty="0">
                <a:latin typeface="Arimo" panose="020B0604020202020204" charset="0"/>
                <a:ea typeface="Arimo" panose="020B0604020202020204" charset="0"/>
                <a:cs typeface="Arimo" panose="020B0604020202020204" charset="0"/>
              </a:rPr>
              <a:t>Code Review</a:t>
            </a:r>
            <a:r>
              <a:rPr lang="he-IL" sz="1800" dirty="0">
                <a:latin typeface="Arimo" panose="020B0604020202020204" charset="0"/>
                <a:ea typeface="Arimo" panose="020B0604020202020204" charset="0"/>
                <a:cs typeface="Arimo" panose="020B0604020202020204" charset="0"/>
              </a:rPr>
              <a:t>?</a:t>
            </a:r>
          </a:p>
          <a:p>
            <a:pPr marL="133350" indent="0">
              <a:buNone/>
            </a:pPr>
            <a:endParaRPr lang="he-IL" sz="1800" dirty="0">
              <a:latin typeface="Arimo" panose="020B0604020202020204" charset="0"/>
              <a:ea typeface="Arimo" panose="020B0604020202020204" charset="0"/>
              <a:cs typeface="Arimo" panose="020B0604020202020204" charset="0"/>
            </a:endParaRPr>
          </a:p>
          <a:p>
            <a:pPr marL="133350" indent="0">
              <a:buNone/>
            </a:pPr>
            <a:r>
              <a:rPr lang="he-IL" sz="1800" b="1" dirty="0">
                <a:solidFill>
                  <a:schemeClr val="accent1"/>
                </a:solidFill>
                <a:latin typeface="Arimo" panose="020B0604020202020204" charset="0"/>
                <a:ea typeface="Arimo" panose="020B0604020202020204" charset="0"/>
                <a:cs typeface="Arimo" panose="020B0604020202020204" charset="0"/>
              </a:rPr>
              <a:t>תשובה</a:t>
            </a:r>
            <a:r>
              <a:rPr lang="he-IL" sz="1800" dirty="0">
                <a:latin typeface="Arimo" panose="020B0604020202020204" charset="0"/>
                <a:ea typeface="Arimo" panose="020B0604020202020204" charset="0"/>
                <a:cs typeface="Arimo" panose="020B0604020202020204" charset="0"/>
              </a:rPr>
              <a:t>: כל מה שלמדנו...</a:t>
            </a:r>
          </a:p>
          <a:p>
            <a:pPr marL="133350" indent="0">
              <a:buNone/>
            </a:pPr>
            <a:endParaRPr lang="he-IL" dirty="0">
              <a:latin typeface="Arimo" panose="020B0604020202020204" charset="0"/>
              <a:ea typeface="Arimo" panose="020B0604020202020204" charset="0"/>
              <a:cs typeface="Arimo" panose="020B0604020202020204" charset="0"/>
            </a:endParaRPr>
          </a:p>
          <a:p>
            <a:r>
              <a:rPr lang="he-IL" sz="1600" dirty="0">
                <a:latin typeface="Arimo" panose="020B0604020202020204" charset="0"/>
                <a:ea typeface="Arimo" panose="020B0604020202020204" charset="0"/>
                <a:cs typeface="Arimo" panose="020B0604020202020204" charset="0"/>
              </a:rPr>
              <a:t>כללי קוד נקי</a:t>
            </a:r>
          </a:p>
          <a:p>
            <a:endParaRPr lang="he-IL" sz="1600" dirty="0">
              <a:latin typeface="Arimo" panose="020B0604020202020204" charset="0"/>
              <a:ea typeface="Arimo" panose="020B0604020202020204" charset="0"/>
              <a:cs typeface="Arimo" panose="020B0604020202020204" charset="0"/>
            </a:endParaRPr>
          </a:p>
          <a:p>
            <a:r>
              <a:rPr lang="he-IL" sz="1600" dirty="0">
                <a:latin typeface="Arimo" panose="020B0604020202020204" charset="0"/>
                <a:ea typeface="Arimo" panose="020B0604020202020204" charset="0"/>
                <a:cs typeface="Arimo" panose="020B0604020202020204" charset="0"/>
              </a:rPr>
              <a:t>עיצוב נכון של התוכנה</a:t>
            </a:r>
          </a:p>
          <a:p>
            <a:endParaRPr lang="he-IL" sz="1600" dirty="0">
              <a:latin typeface="Arimo" panose="020B0604020202020204" charset="0"/>
              <a:ea typeface="Arimo" panose="020B0604020202020204" charset="0"/>
              <a:cs typeface="Arimo" panose="020B0604020202020204" charset="0"/>
            </a:endParaRPr>
          </a:p>
          <a:p>
            <a:r>
              <a:rPr lang="he-IL" sz="1600" dirty="0">
                <a:latin typeface="Arimo" panose="020B0604020202020204" charset="0"/>
                <a:ea typeface="Arimo" panose="020B0604020202020204" charset="0"/>
                <a:cs typeface="Arimo" panose="020B0604020202020204" charset="0"/>
              </a:rPr>
              <a:t>קונבנציות פיתוח</a:t>
            </a:r>
          </a:p>
          <a:p>
            <a:endParaRPr lang="he-IL" dirty="0"/>
          </a:p>
          <a:p>
            <a:endParaRPr lang="he-IL" dirty="0"/>
          </a:p>
          <a:p>
            <a:endParaRPr lang="he-IL" dirty="0"/>
          </a:p>
          <a:p>
            <a:pPr marL="133350" indent="0">
              <a:buNone/>
            </a:pPr>
            <a:endParaRPr lang="en-US" dirty="0">
              <a:latin typeface="Arimo" panose="020B0604020202020204" charset="0"/>
              <a:ea typeface="Arimo" panose="020B0604020202020204" charset="0"/>
              <a:cs typeface="Arimo" panose="020B0604020202020204" charset="0"/>
            </a:endParaRPr>
          </a:p>
        </p:txBody>
      </p:sp>
      <p:sp>
        <p:nvSpPr>
          <p:cNvPr id="5" name="Title 2">
            <a:extLst>
              <a:ext uri="{FF2B5EF4-FFF2-40B4-BE49-F238E27FC236}">
                <a16:creationId xmlns:a16="http://schemas.microsoft.com/office/drawing/2014/main" id="{5634E744-C194-4598-A06D-08E15C909E1E}"/>
              </a:ext>
            </a:extLst>
          </p:cNvPr>
          <p:cNvSpPr>
            <a:spLocks noGrp="1"/>
          </p:cNvSpPr>
          <p:nvPr>
            <p:ph type="title"/>
          </p:nvPr>
        </p:nvSpPr>
        <p:spPr>
          <a:xfrm>
            <a:off x="540000" y="407625"/>
            <a:ext cx="8064000" cy="662400"/>
          </a:xfrm>
        </p:spPr>
        <p:txBody>
          <a:bodyPr/>
          <a:lstStyle/>
          <a:p>
            <a:r>
              <a:rPr lang="he-IL" dirty="0"/>
              <a:t>על מה כותבים הערה?</a:t>
            </a:r>
            <a:endParaRPr lang="en-US" dirty="0"/>
          </a:p>
        </p:txBody>
      </p:sp>
      <p:pic>
        <p:nvPicPr>
          <p:cNvPr id="6" name="תמונה 11">
            <a:extLst>
              <a:ext uri="{FF2B5EF4-FFF2-40B4-BE49-F238E27FC236}">
                <a16:creationId xmlns:a16="http://schemas.microsoft.com/office/drawing/2014/main" id="{0B13A94F-7A1C-48EE-80CF-B08655EF4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792" y="3789700"/>
            <a:ext cx="3152775" cy="1228725"/>
          </a:xfrm>
          <a:prstGeom prst="rect">
            <a:avLst/>
          </a:prstGeom>
        </p:spPr>
      </p:pic>
    </p:spTree>
    <p:extLst>
      <p:ext uri="{BB962C8B-B14F-4D97-AF65-F5344CB8AC3E}">
        <p14:creationId xmlns:p14="http://schemas.microsoft.com/office/powerpoint/2010/main" val="373549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3FA24AE-D155-457E-A439-D3031F2C05B4}"/>
              </a:ext>
            </a:extLst>
          </p:cNvPr>
          <p:cNvSpPr>
            <a:spLocks noGrp="1"/>
          </p:cNvSpPr>
          <p:nvPr>
            <p:ph type="body" idx="1"/>
          </p:nvPr>
        </p:nvSpPr>
        <p:spPr>
          <a:xfrm>
            <a:off x="2956560" y="1617675"/>
            <a:ext cx="5401115" cy="3118200"/>
          </a:xfrm>
        </p:spPr>
        <p:txBody>
          <a:bodyPr anchor="t"/>
          <a:lstStyle/>
          <a:p>
            <a:r>
              <a:rPr lang="he-IL" sz="1800" dirty="0">
                <a:solidFill>
                  <a:schemeClr val="tx1"/>
                </a:solidFill>
                <a:latin typeface="Arimo" panose="020B0604020202020204" charset="0"/>
                <a:ea typeface="Arimo" panose="020B0604020202020204" charset="0"/>
                <a:cs typeface="Arimo" panose="020B0604020202020204" charset="0"/>
              </a:rPr>
              <a:t>שגיאות לוגיות</a:t>
            </a:r>
          </a:p>
          <a:p>
            <a:endParaRPr lang="he-IL" sz="1800" dirty="0">
              <a:solidFill>
                <a:schemeClr val="tx1"/>
              </a:solidFill>
              <a:latin typeface="Arimo" panose="020B0604020202020204" charset="0"/>
              <a:ea typeface="Arimo" panose="020B0604020202020204" charset="0"/>
              <a:cs typeface="Arimo" panose="020B0604020202020204" charset="0"/>
            </a:endParaRPr>
          </a:p>
          <a:p>
            <a:r>
              <a:rPr lang="he-IL" sz="1800" dirty="0">
                <a:solidFill>
                  <a:schemeClr val="tx1"/>
                </a:solidFill>
                <a:latin typeface="Arimo" panose="020B0604020202020204" charset="0"/>
                <a:ea typeface="Arimo" panose="020B0604020202020204" charset="0"/>
                <a:cs typeface="Arimo" panose="020B0604020202020204" charset="0"/>
              </a:rPr>
              <a:t>שגיאות זמן ריצה</a:t>
            </a:r>
            <a:br>
              <a:rPr lang="en-US" sz="1800" dirty="0">
                <a:solidFill>
                  <a:schemeClr val="tx1"/>
                </a:solidFill>
                <a:latin typeface="Arimo" panose="020B0604020202020204" charset="0"/>
                <a:ea typeface="Arimo" panose="020B0604020202020204" charset="0"/>
                <a:cs typeface="Arimo" panose="020B0604020202020204" charset="0"/>
              </a:rPr>
            </a:br>
            <a:endParaRPr lang="he-IL" sz="1800" dirty="0">
              <a:solidFill>
                <a:schemeClr val="tx1"/>
              </a:solidFill>
              <a:latin typeface="Arimo" panose="020B0604020202020204" charset="0"/>
              <a:ea typeface="Arimo" panose="020B0604020202020204" charset="0"/>
              <a:cs typeface="Arimo" panose="020B0604020202020204" charset="0"/>
            </a:endParaRPr>
          </a:p>
          <a:p>
            <a:r>
              <a:rPr lang="he-IL" sz="1800" dirty="0">
                <a:solidFill>
                  <a:schemeClr val="tx1"/>
                </a:solidFill>
                <a:latin typeface="Arimo" panose="020B0604020202020204" charset="0"/>
                <a:ea typeface="Arimo" panose="020B0604020202020204" charset="0"/>
                <a:cs typeface="Arimo" panose="020B0604020202020204" charset="0"/>
              </a:rPr>
              <a:t>שחרור משאבים</a:t>
            </a:r>
          </a:p>
          <a:p>
            <a:endParaRPr lang="he-IL" sz="1800" dirty="0">
              <a:solidFill>
                <a:schemeClr val="tx1"/>
              </a:solidFill>
              <a:latin typeface="Arimo" panose="020B0604020202020204" charset="0"/>
              <a:ea typeface="Arimo" panose="020B0604020202020204" charset="0"/>
              <a:cs typeface="Arimo" panose="020B0604020202020204" charset="0"/>
            </a:endParaRPr>
          </a:p>
          <a:p>
            <a:r>
              <a:rPr lang="he-IL" sz="1800" dirty="0">
                <a:solidFill>
                  <a:schemeClr val="tx1"/>
                </a:solidFill>
                <a:latin typeface="Arimo" panose="020B0604020202020204" charset="0"/>
                <a:ea typeface="Arimo" panose="020B0604020202020204" charset="0"/>
                <a:cs typeface="Arimo" panose="020B0604020202020204" charset="0"/>
              </a:rPr>
              <a:t>התממשקות עם ממשקים אחרים</a:t>
            </a:r>
          </a:p>
          <a:p>
            <a:pPr lvl="1" algn="r"/>
            <a:r>
              <a:rPr lang="he-IL" sz="1600" dirty="0">
                <a:solidFill>
                  <a:schemeClr val="tx1"/>
                </a:solidFill>
                <a:latin typeface="Arimo" panose="020B0604020202020204" charset="0"/>
                <a:ea typeface="Arimo" panose="020B0604020202020204" charset="0"/>
                <a:cs typeface="Arimo" panose="020B0604020202020204" charset="0"/>
              </a:rPr>
              <a:t>תוכנה אחרת?</a:t>
            </a:r>
          </a:p>
          <a:p>
            <a:pPr lvl="1" algn="r"/>
            <a:r>
              <a:rPr lang="he-IL" sz="1600" dirty="0">
                <a:solidFill>
                  <a:schemeClr val="tx1"/>
                </a:solidFill>
                <a:latin typeface="Arimo" panose="020B0604020202020204" charset="0"/>
                <a:ea typeface="Arimo" panose="020B0604020202020204" charset="0"/>
                <a:cs typeface="Arimo" panose="020B0604020202020204" charset="0"/>
              </a:rPr>
              <a:t>(מנוע של חללית?)</a:t>
            </a:r>
          </a:p>
          <a:p>
            <a:endParaRPr lang="he-IL" sz="1800" dirty="0">
              <a:solidFill>
                <a:schemeClr val="tx1"/>
              </a:solidFill>
              <a:latin typeface="Arimo" panose="020B0604020202020204" charset="0"/>
              <a:ea typeface="Arimo" panose="020B0604020202020204" charset="0"/>
              <a:cs typeface="Arimo" panose="020B0604020202020204" charset="0"/>
            </a:endParaRPr>
          </a:p>
        </p:txBody>
      </p:sp>
      <p:sp>
        <p:nvSpPr>
          <p:cNvPr id="5" name="Title 2">
            <a:extLst>
              <a:ext uri="{FF2B5EF4-FFF2-40B4-BE49-F238E27FC236}">
                <a16:creationId xmlns:a16="http://schemas.microsoft.com/office/drawing/2014/main" id="{5634E744-C194-4598-A06D-08E15C909E1E}"/>
              </a:ext>
            </a:extLst>
          </p:cNvPr>
          <p:cNvSpPr>
            <a:spLocks noGrp="1"/>
          </p:cNvSpPr>
          <p:nvPr>
            <p:ph type="title"/>
          </p:nvPr>
        </p:nvSpPr>
        <p:spPr>
          <a:xfrm>
            <a:off x="540000" y="407625"/>
            <a:ext cx="8064000" cy="662400"/>
          </a:xfrm>
        </p:spPr>
        <p:txBody>
          <a:bodyPr/>
          <a:lstStyle/>
          <a:p>
            <a:r>
              <a:rPr lang="he-IL" dirty="0"/>
              <a:t>על מה כותבים הערה?</a:t>
            </a:r>
            <a:br>
              <a:rPr lang="en-US" dirty="0"/>
            </a:br>
            <a:r>
              <a:rPr lang="he-IL" dirty="0"/>
              <a:t>באגים ושגיאות לוגיות</a:t>
            </a:r>
            <a:endParaRPr lang="en-US" dirty="0"/>
          </a:p>
        </p:txBody>
      </p:sp>
      <p:pic>
        <p:nvPicPr>
          <p:cNvPr id="6" name="תמונה 11">
            <a:extLst>
              <a:ext uri="{FF2B5EF4-FFF2-40B4-BE49-F238E27FC236}">
                <a16:creationId xmlns:a16="http://schemas.microsoft.com/office/drawing/2014/main" id="{0B13A94F-7A1C-48EE-80CF-B08655EF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92" y="3789700"/>
            <a:ext cx="3152775" cy="1228725"/>
          </a:xfrm>
          <a:prstGeom prst="rect">
            <a:avLst/>
          </a:prstGeom>
        </p:spPr>
      </p:pic>
      <p:sp>
        <p:nvSpPr>
          <p:cNvPr id="7" name="מלבן 7">
            <a:extLst>
              <a:ext uri="{FF2B5EF4-FFF2-40B4-BE49-F238E27FC236}">
                <a16:creationId xmlns:a16="http://schemas.microsoft.com/office/drawing/2014/main" id="{655D8552-AA96-4EA7-ABD4-FA9A7FF9CD1B}"/>
              </a:ext>
            </a:extLst>
          </p:cNvPr>
          <p:cNvSpPr/>
          <p:nvPr/>
        </p:nvSpPr>
        <p:spPr>
          <a:xfrm>
            <a:off x="212340" y="1617675"/>
            <a:ext cx="4275840" cy="1495058"/>
          </a:xfrm>
          <a:prstGeom prst="rect">
            <a:avLst/>
          </a:prstGeom>
          <a:solidFill>
            <a:srgbClr val="1E1E1E"/>
          </a:solidFill>
          <a:ln w="1016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lgn="l" rtl="0"/>
            <a:r>
              <a:rPr lang="en-US" sz="1800" dirty="0">
                <a:solidFill>
                  <a:srgbClr val="5FC7D5"/>
                </a:solidFill>
                <a:latin typeface="Consolas" panose="020B0609020204030204" pitchFamily="49" charset="0"/>
              </a:rPr>
              <a:t>float</a:t>
            </a:r>
            <a:r>
              <a:rPr lang="en-US" sz="1800" dirty="0">
                <a:solidFill>
                  <a:srgbClr val="2A91A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average(</a:t>
            </a:r>
            <a:r>
              <a:rPr lang="en-US" sz="1800" dirty="0">
                <a:solidFill>
                  <a:srgbClr val="5FC7D5"/>
                </a:solidFill>
                <a:latin typeface="Consolas" panose="020B0609020204030204" pitchFamily="49" charset="0"/>
              </a:rPr>
              <a:t>float</a:t>
            </a:r>
            <a:r>
              <a:rPr lang="en-US" sz="1800" dirty="0">
                <a:solidFill>
                  <a:srgbClr val="00000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a:t>
            </a:r>
            <a:r>
              <a:rPr lang="en-US" sz="1800" dirty="0">
                <a:solidFill>
                  <a:srgbClr val="000000"/>
                </a:solidFill>
                <a:latin typeface="Consolas" panose="020B0609020204030204" pitchFamily="49" charset="0"/>
              </a:rPr>
              <a:t> </a:t>
            </a:r>
            <a:r>
              <a:rPr lang="en-US" sz="1800" dirty="0">
                <a:solidFill>
                  <a:srgbClr val="5FC7D5"/>
                </a:solidFill>
                <a:latin typeface="Consolas" panose="020B0609020204030204" pitchFamily="49" charset="0"/>
              </a:rPr>
              <a:t>float</a:t>
            </a:r>
            <a:r>
              <a:rPr lang="en-US" sz="1800" dirty="0">
                <a:solidFill>
                  <a:srgbClr val="00000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b)</a:t>
            </a:r>
          </a:p>
          <a:p>
            <a:pPr lvl="1" algn="l" rtl="0"/>
            <a:r>
              <a:rPr lang="en-US" sz="1800" dirty="0">
                <a:solidFill>
                  <a:schemeClr val="bg1">
                    <a:lumMod val="95000"/>
                  </a:schemeClr>
                </a:solidFill>
                <a:latin typeface="Consolas" panose="020B0609020204030204" pitchFamily="49" charset="0"/>
              </a:rPr>
              <a:t>{</a:t>
            </a:r>
            <a:endParaRPr lang="he-IL" sz="1800" dirty="0">
              <a:solidFill>
                <a:schemeClr val="bg1">
                  <a:lumMod val="95000"/>
                </a:schemeClr>
              </a:solidFill>
              <a:latin typeface="Consolas" panose="020B0609020204030204" pitchFamily="49" charset="0"/>
            </a:endParaRPr>
          </a:p>
          <a:p>
            <a:pPr lvl="1" algn="l" rtl="0"/>
            <a:r>
              <a:rPr lang="en-US" sz="1800" dirty="0">
                <a:solidFill>
                  <a:srgbClr val="000000"/>
                </a:solidFill>
                <a:latin typeface="Consolas" panose="020B0609020204030204" pitchFamily="49" charset="0"/>
              </a:rPr>
              <a:t>    </a:t>
            </a:r>
            <a:r>
              <a:rPr lang="en-US" sz="1800" dirty="0">
                <a:solidFill>
                  <a:srgbClr val="5FC7D5"/>
                </a:solidFill>
                <a:latin typeface="Consolas" panose="020B0609020204030204" pitchFamily="49" charset="0"/>
              </a:rPr>
              <a:t>return</a:t>
            </a:r>
            <a:r>
              <a:rPr lang="en-US" sz="1800" dirty="0">
                <a:solidFill>
                  <a:srgbClr val="00000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 + b / 2;</a:t>
            </a:r>
          </a:p>
          <a:p>
            <a:pPr lvl="1" algn="l" rtl="0"/>
            <a:r>
              <a:rPr lang="en-US" sz="1800" dirty="0">
                <a:solidFill>
                  <a:schemeClr val="bg1">
                    <a:lumMod val="95000"/>
                  </a:schemeClr>
                </a:solidFill>
                <a:latin typeface="Consolas" panose="020B0609020204030204" pitchFamily="49" charset="0"/>
              </a:rPr>
              <a:t>}</a:t>
            </a:r>
          </a:p>
        </p:txBody>
      </p:sp>
    </p:spTree>
    <p:extLst>
      <p:ext uri="{BB962C8B-B14F-4D97-AF65-F5344CB8AC3E}">
        <p14:creationId xmlns:p14="http://schemas.microsoft.com/office/powerpoint/2010/main" val="176684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3FA24AE-D155-457E-A439-D3031F2C05B4}"/>
              </a:ext>
            </a:extLst>
          </p:cNvPr>
          <p:cNvSpPr>
            <a:spLocks noGrp="1"/>
          </p:cNvSpPr>
          <p:nvPr>
            <p:ph type="body" idx="1"/>
          </p:nvPr>
        </p:nvSpPr>
        <p:spPr>
          <a:xfrm>
            <a:off x="2956560" y="1617675"/>
            <a:ext cx="5401115" cy="3118200"/>
          </a:xfrm>
        </p:spPr>
        <p:txBody>
          <a:bodyPr anchor="t"/>
          <a:lstStyle/>
          <a:p>
            <a:r>
              <a:rPr lang="he-IL" sz="1400" dirty="0">
                <a:latin typeface="Arimo" panose="020B0604020202020204" charset="0"/>
                <a:ea typeface="Arimo" panose="020B0604020202020204" charset="0"/>
                <a:cs typeface="Arimo" panose="020B0604020202020204" charset="0"/>
              </a:rPr>
              <a:t>חושבים על מקרים שלא נבדקו...</a:t>
            </a:r>
          </a:p>
          <a:p>
            <a:endParaRPr lang="he-IL" sz="1050" dirty="0">
              <a:latin typeface="Arimo" panose="020B0604020202020204" charset="0"/>
              <a:ea typeface="Arimo" panose="020B0604020202020204" charset="0"/>
              <a:cs typeface="Arimo" panose="020B0604020202020204" charset="0"/>
            </a:endParaRPr>
          </a:p>
          <a:p>
            <a:pPr marL="457200" lvl="1" indent="0" algn="r">
              <a:buNone/>
            </a:pPr>
            <a:r>
              <a:rPr lang="he-IL" sz="1050" dirty="0">
                <a:latin typeface="Arimo" panose="020B0604020202020204" charset="0"/>
                <a:ea typeface="Arimo" panose="020B0604020202020204" charset="0"/>
                <a:cs typeface="Arimo" panose="020B0604020202020204" charset="0"/>
              </a:rPr>
              <a:t>בודק תוכנה נכנס לבר.</a:t>
            </a:r>
          </a:p>
          <a:p>
            <a:pPr marL="457200" lvl="1" indent="0" algn="r">
              <a:buNone/>
            </a:pPr>
            <a:r>
              <a:rPr lang="he-IL" sz="1050" dirty="0">
                <a:latin typeface="Arimo" panose="020B0604020202020204" charset="0"/>
                <a:ea typeface="Arimo" panose="020B0604020202020204" charset="0"/>
                <a:cs typeface="Arimo" panose="020B0604020202020204" charset="0"/>
              </a:rPr>
              <a:t>מזמין בירה.</a:t>
            </a:r>
          </a:p>
          <a:p>
            <a:pPr marL="457200" lvl="1" indent="0" algn="r">
              <a:buNone/>
            </a:pPr>
            <a:r>
              <a:rPr lang="he-IL" sz="1050" dirty="0">
                <a:latin typeface="Arimo" panose="020B0604020202020204" charset="0"/>
                <a:ea typeface="Arimo" panose="020B0604020202020204" charset="0"/>
                <a:cs typeface="Arimo" panose="020B0604020202020204" charset="0"/>
              </a:rPr>
              <a:t>מזמין 0 בירות.</a:t>
            </a:r>
          </a:p>
          <a:p>
            <a:pPr marL="457200" lvl="1" indent="0" algn="r">
              <a:buNone/>
            </a:pPr>
            <a:r>
              <a:rPr lang="he-IL" sz="1050" dirty="0">
                <a:latin typeface="Arimo" panose="020B0604020202020204" charset="0"/>
                <a:ea typeface="Arimo" panose="020B0604020202020204" charset="0"/>
                <a:cs typeface="Arimo" panose="020B0604020202020204" charset="0"/>
              </a:rPr>
              <a:t>מזמין 999999999 בירות.</a:t>
            </a:r>
          </a:p>
          <a:p>
            <a:pPr marL="457200" lvl="1" indent="0" algn="r">
              <a:buNone/>
            </a:pPr>
            <a:r>
              <a:rPr lang="he-IL" sz="1050" dirty="0">
                <a:latin typeface="Arimo" panose="020B0604020202020204" charset="0"/>
                <a:ea typeface="Arimo" panose="020B0604020202020204" charset="0"/>
                <a:cs typeface="Arimo" panose="020B0604020202020204" charset="0"/>
              </a:rPr>
              <a:t>מזמין לטאה.</a:t>
            </a:r>
          </a:p>
          <a:p>
            <a:pPr marL="457200" lvl="1" indent="0" algn="r">
              <a:buNone/>
            </a:pPr>
            <a:r>
              <a:rPr lang="he-IL" sz="1050" dirty="0">
                <a:latin typeface="Arimo" panose="020B0604020202020204" charset="0"/>
                <a:ea typeface="Arimo" panose="020B0604020202020204" charset="0"/>
                <a:cs typeface="Arimo" panose="020B0604020202020204" charset="0"/>
              </a:rPr>
              <a:t>מזמין -1 בירות.</a:t>
            </a:r>
          </a:p>
          <a:p>
            <a:pPr marL="457200" lvl="1" indent="0" algn="r">
              <a:buNone/>
            </a:pPr>
            <a:r>
              <a:rPr lang="he-IL" sz="1050" dirty="0">
                <a:latin typeface="Arimo" panose="020B0604020202020204" charset="0"/>
                <a:ea typeface="Arimo" panose="020B0604020202020204" charset="0"/>
                <a:cs typeface="Arimo" panose="020B0604020202020204" charset="0"/>
              </a:rPr>
              <a:t>מזמין 23כדף;,$^</a:t>
            </a:r>
            <a:r>
              <a:rPr lang="he-IL" sz="1050" dirty="0" err="1">
                <a:latin typeface="Arimo" panose="020B0604020202020204" charset="0"/>
                <a:ea typeface="Arimo" panose="020B0604020202020204" charset="0"/>
                <a:cs typeface="Arimo" panose="020B0604020202020204" charset="0"/>
              </a:rPr>
              <a:t>דגע</a:t>
            </a:r>
            <a:r>
              <a:rPr lang="he-IL" sz="1050" dirty="0">
                <a:latin typeface="Arimo" panose="020B0604020202020204" charset="0"/>
                <a:ea typeface="Arimo" panose="020B0604020202020204" charset="0"/>
                <a:cs typeface="Arimo" panose="020B0604020202020204" charset="0"/>
              </a:rPr>
              <a:t>^ בירות.</a:t>
            </a:r>
          </a:p>
          <a:p>
            <a:pPr marL="457200" lvl="1" indent="0" algn="r">
              <a:buNone/>
            </a:pPr>
            <a:endParaRPr lang="he-IL" sz="1050" dirty="0">
              <a:latin typeface="Arimo" panose="020B0604020202020204" charset="0"/>
              <a:ea typeface="Arimo" panose="020B0604020202020204" charset="0"/>
              <a:cs typeface="Arimo" panose="020B0604020202020204" charset="0"/>
            </a:endParaRPr>
          </a:p>
          <a:p>
            <a:pPr marL="457200" lvl="1" indent="0" algn="r">
              <a:buNone/>
            </a:pPr>
            <a:r>
              <a:rPr lang="he-IL" sz="1050" dirty="0">
                <a:latin typeface="Arimo" panose="020B0604020202020204" charset="0"/>
                <a:ea typeface="Arimo" panose="020B0604020202020204" charset="0"/>
                <a:cs typeface="Arimo" panose="020B0604020202020204" charset="0"/>
              </a:rPr>
              <a:t>לקוח אמיתי נכנס לבר ושואל איפה השירותים.</a:t>
            </a:r>
          </a:p>
          <a:p>
            <a:pPr marL="457200" lvl="1" indent="0" algn="r">
              <a:buNone/>
            </a:pPr>
            <a:r>
              <a:rPr lang="he-IL" sz="1050" dirty="0">
                <a:latin typeface="Arimo" panose="020B0604020202020204" charset="0"/>
                <a:ea typeface="Arimo" panose="020B0604020202020204" charset="0"/>
                <a:cs typeface="Arimo" panose="020B0604020202020204" charset="0"/>
              </a:rPr>
              <a:t>הבר פורץ בלהבות וכולם נהרגים.</a:t>
            </a:r>
          </a:p>
        </p:txBody>
      </p:sp>
      <p:sp>
        <p:nvSpPr>
          <p:cNvPr id="5" name="Title 2">
            <a:extLst>
              <a:ext uri="{FF2B5EF4-FFF2-40B4-BE49-F238E27FC236}">
                <a16:creationId xmlns:a16="http://schemas.microsoft.com/office/drawing/2014/main" id="{5634E744-C194-4598-A06D-08E15C909E1E}"/>
              </a:ext>
            </a:extLst>
          </p:cNvPr>
          <p:cNvSpPr>
            <a:spLocks noGrp="1"/>
          </p:cNvSpPr>
          <p:nvPr>
            <p:ph type="title"/>
          </p:nvPr>
        </p:nvSpPr>
        <p:spPr>
          <a:xfrm>
            <a:off x="540000" y="407625"/>
            <a:ext cx="8064000" cy="662400"/>
          </a:xfrm>
        </p:spPr>
        <p:txBody>
          <a:bodyPr/>
          <a:lstStyle/>
          <a:p>
            <a:r>
              <a:rPr lang="he-IL" dirty="0"/>
              <a:t>על מה כותבים הערה?</a:t>
            </a:r>
            <a:br>
              <a:rPr lang="en-US" dirty="0"/>
            </a:br>
            <a:r>
              <a:rPr lang="he-IL" dirty="0"/>
              <a:t>מקרי קצה</a:t>
            </a:r>
            <a:endParaRPr lang="en-US" dirty="0"/>
          </a:p>
        </p:txBody>
      </p:sp>
      <p:pic>
        <p:nvPicPr>
          <p:cNvPr id="6" name="תמונה 11">
            <a:extLst>
              <a:ext uri="{FF2B5EF4-FFF2-40B4-BE49-F238E27FC236}">
                <a16:creationId xmlns:a16="http://schemas.microsoft.com/office/drawing/2014/main" id="{0B13A94F-7A1C-48EE-80CF-B08655EF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92" y="3789700"/>
            <a:ext cx="3152775" cy="1228725"/>
          </a:xfrm>
          <a:prstGeom prst="rect">
            <a:avLst/>
          </a:prstGeom>
        </p:spPr>
      </p:pic>
    </p:spTree>
    <p:extLst>
      <p:ext uri="{BB962C8B-B14F-4D97-AF65-F5344CB8AC3E}">
        <p14:creationId xmlns:p14="http://schemas.microsoft.com/office/powerpoint/2010/main" val="2687285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3FA24AE-D155-457E-A439-D3031F2C05B4}"/>
              </a:ext>
            </a:extLst>
          </p:cNvPr>
          <p:cNvSpPr>
            <a:spLocks noGrp="1"/>
          </p:cNvSpPr>
          <p:nvPr>
            <p:ph type="body" idx="1"/>
          </p:nvPr>
        </p:nvSpPr>
        <p:spPr>
          <a:xfrm>
            <a:off x="2956560" y="1734535"/>
            <a:ext cx="5401115" cy="2055165"/>
          </a:xfrm>
        </p:spPr>
        <p:txBody>
          <a:bodyPr anchor="t"/>
          <a:lstStyle/>
          <a:p>
            <a:r>
              <a:rPr lang="en-US" sz="1800" dirty="0">
                <a:latin typeface="Arimo" panose="020B0604020202020204" charset="0"/>
                <a:ea typeface="Arimo" panose="020B0604020202020204" charset="0"/>
                <a:cs typeface="Arimo" panose="020B0604020202020204" charset="0"/>
              </a:rPr>
              <a:t>Readability</a:t>
            </a:r>
            <a:r>
              <a:rPr lang="he-IL" sz="1800" dirty="0">
                <a:latin typeface="Arimo" panose="020B0604020202020204" charset="0"/>
                <a:ea typeface="Arimo" panose="020B0604020202020204" charset="0"/>
                <a:cs typeface="Arimo" panose="020B0604020202020204" charset="0"/>
              </a:rPr>
              <a:t>, לא </a:t>
            </a:r>
            <a:r>
              <a:rPr lang="en-US" sz="1800" dirty="0">
                <a:latin typeface="Arimo" panose="020B0604020202020204" charset="0"/>
                <a:ea typeface="Arimo" panose="020B0604020202020204" charset="0"/>
                <a:cs typeface="Arimo" panose="020B0604020202020204" charset="0"/>
              </a:rPr>
              <a:t>Calls</a:t>
            </a:r>
            <a:r>
              <a:rPr lang="he-IL" sz="1800" dirty="0">
                <a:latin typeface="Arimo" panose="020B0604020202020204" charset="0"/>
                <a:ea typeface="Arimo" panose="020B0604020202020204" charset="0"/>
                <a:cs typeface="Arimo" panose="020B0604020202020204" charset="0"/>
              </a:rPr>
              <a:t>.</a:t>
            </a:r>
          </a:p>
          <a:p>
            <a:pPr lvl="1" algn="r"/>
            <a:r>
              <a:rPr lang="he-IL" sz="1600" dirty="0">
                <a:latin typeface="Arimo" panose="020B0604020202020204" charset="0"/>
                <a:ea typeface="Arimo" panose="020B0604020202020204" charset="0"/>
                <a:cs typeface="Arimo" panose="020B0604020202020204" charset="0"/>
              </a:rPr>
              <a:t>עברית בלי ניקוד לא מדהימה בקריאוּת...</a:t>
            </a:r>
          </a:p>
          <a:p>
            <a:pPr lvl="1" algn="r"/>
            <a:endParaRPr lang="he-IL" sz="1800" dirty="0">
              <a:latin typeface="Arimo" panose="020B0604020202020204" charset="0"/>
              <a:ea typeface="Arimo" panose="020B0604020202020204" charset="0"/>
              <a:cs typeface="Arimo" panose="020B0604020202020204" charset="0"/>
            </a:endParaRPr>
          </a:p>
          <a:p>
            <a:r>
              <a:rPr lang="he-IL" sz="1800" dirty="0">
                <a:latin typeface="Arimo" panose="020B0604020202020204" charset="0"/>
                <a:ea typeface="Arimo" panose="020B0604020202020204" charset="0"/>
                <a:cs typeface="Arimo" panose="020B0604020202020204" charset="0"/>
              </a:rPr>
              <a:t>שיום (</a:t>
            </a:r>
            <a:r>
              <a:rPr lang="en-US" sz="1800" dirty="0">
                <a:latin typeface="Arimo" panose="020B0604020202020204" charset="0"/>
                <a:ea typeface="Arimo" panose="020B0604020202020204" charset="0"/>
                <a:cs typeface="Arimo" panose="020B0604020202020204" charset="0"/>
              </a:rPr>
              <a:t>Naming</a:t>
            </a:r>
            <a:r>
              <a:rPr lang="he-IL" sz="1800" dirty="0">
                <a:latin typeface="Arimo" panose="020B0604020202020204" charset="0"/>
                <a:ea typeface="Arimo" panose="020B0604020202020204" charset="0"/>
                <a:cs typeface="Arimo" panose="020B0604020202020204" charset="0"/>
              </a:rPr>
              <a:t> בלעז)</a:t>
            </a:r>
          </a:p>
          <a:p>
            <a:endParaRPr lang="he-IL" sz="1800" dirty="0">
              <a:latin typeface="Arimo" panose="020B0604020202020204" charset="0"/>
              <a:ea typeface="Arimo" panose="020B0604020202020204" charset="0"/>
              <a:cs typeface="Arimo" panose="020B0604020202020204" charset="0"/>
            </a:endParaRPr>
          </a:p>
          <a:p>
            <a:r>
              <a:rPr lang="he-IL" sz="1800" dirty="0">
                <a:latin typeface="Arimo" panose="020B0604020202020204" charset="0"/>
                <a:ea typeface="Arimo" panose="020B0604020202020204" charset="0"/>
                <a:cs typeface="Arimo" panose="020B0604020202020204" charset="0"/>
              </a:rPr>
              <a:t>תיעוד</a:t>
            </a:r>
          </a:p>
        </p:txBody>
      </p:sp>
      <p:sp>
        <p:nvSpPr>
          <p:cNvPr id="5" name="Title 2">
            <a:extLst>
              <a:ext uri="{FF2B5EF4-FFF2-40B4-BE49-F238E27FC236}">
                <a16:creationId xmlns:a16="http://schemas.microsoft.com/office/drawing/2014/main" id="{5634E744-C194-4598-A06D-08E15C909E1E}"/>
              </a:ext>
            </a:extLst>
          </p:cNvPr>
          <p:cNvSpPr>
            <a:spLocks noGrp="1"/>
          </p:cNvSpPr>
          <p:nvPr>
            <p:ph type="title"/>
          </p:nvPr>
        </p:nvSpPr>
        <p:spPr>
          <a:xfrm>
            <a:off x="540000" y="407625"/>
            <a:ext cx="8064000" cy="662400"/>
          </a:xfrm>
        </p:spPr>
        <p:txBody>
          <a:bodyPr/>
          <a:lstStyle/>
          <a:p>
            <a:r>
              <a:rPr lang="he-IL" dirty="0"/>
              <a:t>על מה כותבים הערה?</a:t>
            </a:r>
            <a:br>
              <a:rPr lang="en-US" dirty="0"/>
            </a:br>
            <a:r>
              <a:rPr lang="he-IL" dirty="0"/>
              <a:t>קריאות ובהירות של הקוד</a:t>
            </a:r>
            <a:endParaRPr lang="en-US" dirty="0"/>
          </a:p>
        </p:txBody>
      </p:sp>
      <p:pic>
        <p:nvPicPr>
          <p:cNvPr id="6" name="תמונה 11">
            <a:extLst>
              <a:ext uri="{FF2B5EF4-FFF2-40B4-BE49-F238E27FC236}">
                <a16:creationId xmlns:a16="http://schemas.microsoft.com/office/drawing/2014/main" id="{0B13A94F-7A1C-48EE-80CF-B08655EF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92" y="3789700"/>
            <a:ext cx="3152775" cy="1228725"/>
          </a:xfrm>
          <a:prstGeom prst="rect">
            <a:avLst/>
          </a:prstGeom>
        </p:spPr>
      </p:pic>
    </p:spTree>
    <p:extLst>
      <p:ext uri="{BB962C8B-B14F-4D97-AF65-F5344CB8AC3E}">
        <p14:creationId xmlns:p14="http://schemas.microsoft.com/office/powerpoint/2010/main" val="627714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3FA24AE-D155-457E-A439-D3031F2C05B4}"/>
              </a:ext>
            </a:extLst>
          </p:cNvPr>
          <p:cNvSpPr>
            <a:spLocks noGrp="1"/>
          </p:cNvSpPr>
          <p:nvPr>
            <p:ph type="body" idx="1"/>
          </p:nvPr>
        </p:nvSpPr>
        <p:spPr>
          <a:xfrm>
            <a:off x="1356360" y="1643095"/>
            <a:ext cx="7001315" cy="2410745"/>
          </a:xfrm>
        </p:spPr>
        <p:txBody>
          <a:bodyPr anchor="t"/>
          <a:lstStyle/>
          <a:p>
            <a:r>
              <a:rPr lang="he-IL" dirty="0">
                <a:latin typeface="Arimo" panose="020B0604020202020204" charset="0"/>
                <a:ea typeface="Arimo" panose="020B0604020202020204" charset="0"/>
                <a:cs typeface="Arimo" panose="020B0604020202020204" charset="0"/>
              </a:rPr>
              <a:t>שמות ניתנים להגייה</a:t>
            </a:r>
          </a:p>
          <a:p>
            <a:pPr marL="590550" lvl="1" indent="0" algn="l" rtl="0">
              <a:buNone/>
            </a:pPr>
            <a:r>
              <a:rPr lang="en-US" dirty="0" err="1">
                <a:solidFill>
                  <a:srgbClr val="FF0000"/>
                </a:solidFill>
                <a:latin typeface="Consolas" panose="020B0609020204030204" pitchFamily="49" charset="0"/>
                <a:ea typeface="Arimo" panose="020B0604020202020204" charset="0"/>
                <a:cs typeface="Arimo" panose="020B0604020202020204" charset="0"/>
              </a:rPr>
              <a:t>stoi</a:t>
            </a:r>
            <a:r>
              <a:rPr lang="en-US" dirty="0">
                <a:solidFill>
                  <a:srgbClr val="FF0000"/>
                </a:solidFill>
                <a:latin typeface="Consolas" panose="020B0609020204030204" pitchFamily="49" charset="0"/>
                <a:ea typeface="Arimo" panose="020B0604020202020204" charset="0"/>
                <a:cs typeface="Arimo" panose="020B0604020202020204" charset="0"/>
              </a:rPr>
              <a:t>()</a:t>
            </a:r>
          </a:p>
          <a:p>
            <a:pPr marL="590550" lvl="1" indent="0" algn="l" rtl="0">
              <a:buNone/>
            </a:pPr>
            <a:r>
              <a:rPr lang="en-US" dirty="0" err="1">
                <a:solidFill>
                  <a:srgbClr val="00B050"/>
                </a:solidFill>
                <a:latin typeface="Consolas" panose="020B0609020204030204" pitchFamily="49" charset="0"/>
                <a:ea typeface="Arimo" panose="020B0604020202020204" charset="0"/>
                <a:cs typeface="Arimo" panose="020B0604020202020204" charset="0"/>
              </a:rPr>
              <a:t>stringToInt</a:t>
            </a:r>
            <a:r>
              <a:rPr lang="en-US" dirty="0">
                <a:solidFill>
                  <a:srgbClr val="00B050"/>
                </a:solidFill>
                <a:latin typeface="Consolas" panose="020B0609020204030204" pitchFamily="49" charset="0"/>
                <a:ea typeface="Arimo" panose="020B0604020202020204" charset="0"/>
                <a:cs typeface="Arimo" panose="020B0604020202020204" charset="0"/>
              </a:rPr>
              <a:t>()</a:t>
            </a:r>
            <a:endParaRPr lang="en-US" dirty="0">
              <a:latin typeface="Consolas" panose="020B0609020204030204" pitchFamily="49"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שמות שדורשים תיעוד</a:t>
            </a:r>
          </a:p>
          <a:p>
            <a:pPr marL="590550" lvl="1" indent="0" algn="l" rtl="0">
              <a:buNone/>
            </a:pPr>
            <a:r>
              <a:rPr lang="en-US" dirty="0">
                <a:solidFill>
                  <a:srgbClr val="FF0000"/>
                </a:solidFill>
                <a:latin typeface="Consolas" panose="020B0609020204030204" pitchFamily="49" charset="0"/>
                <a:ea typeface="Arimo" panose="020B0604020202020204" charset="0"/>
                <a:cs typeface="Arimo" panose="020B0604020202020204" charset="0"/>
              </a:rPr>
              <a:t>int days; // amount of days since creation</a:t>
            </a:r>
          </a:p>
          <a:p>
            <a:pPr marL="590550" lvl="1" indent="0" algn="l" rtl="0">
              <a:buNone/>
            </a:pPr>
            <a:r>
              <a:rPr lang="en-US" dirty="0">
                <a:solidFill>
                  <a:srgbClr val="00B050"/>
                </a:solidFill>
                <a:latin typeface="Consolas" panose="020B0609020204030204" pitchFamily="49" charset="0"/>
                <a:ea typeface="Arimo" panose="020B0604020202020204" charset="0"/>
                <a:cs typeface="Arimo" panose="020B0604020202020204" charset="0"/>
              </a:rPr>
              <a:t>int </a:t>
            </a:r>
            <a:r>
              <a:rPr lang="en-US" dirty="0" err="1">
                <a:solidFill>
                  <a:srgbClr val="00B050"/>
                </a:solidFill>
                <a:latin typeface="Consolas" panose="020B0609020204030204" pitchFamily="49" charset="0"/>
                <a:ea typeface="Arimo" panose="020B0604020202020204" charset="0"/>
                <a:cs typeface="Arimo" panose="020B0604020202020204" charset="0"/>
              </a:rPr>
              <a:t>daysSinceCreation</a:t>
            </a:r>
            <a:r>
              <a:rPr lang="en-US" dirty="0">
                <a:solidFill>
                  <a:srgbClr val="00B050"/>
                </a:solidFill>
                <a:latin typeface="Consolas" panose="020B0609020204030204" pitchFamily="49" charset="0"/>
                <a:ea typeface="Arimo" panose="020B0604020202020204" charset="0"/>
                <a:cs typeface="Arimo" panose="020B0604020202020204" charset="0"/>
              </a:rPr>
              <a:t>;</a:t>
            </a:r>
          </a:p>
          <a:p>
            <a:pPr marL="590550" lvl="1" indent="0">
              <a:buNone/>
            </a:pPr>
            <a:endParaRPr lang="he-IL" dirty="0">
              <a:latin typeface="Arimo" panose="020B0604020202020204" charset="0"/>
              <a:ea typeface="Arimo" panose="020B0604020202020204" charset="0"/>
              <a:cs typeface="Arimo" panose="020B0604020202020204" charset="0"/>
            </a:endParaRPr>
          </a:p>
          <a:p>
            <a:pPr marL="133350" indent="0">
              <a:buNone/>
            </a:pPr>
            <a:endParaRPr lang="he-IL" dirty="0">
              <a:latin typeface="Arimo" panose="020B0604020202020204" charset="0"/>
              <a:ea typeface="Arimo" panose="020B0604020202020204" charset="0"/>
              <a:cs typeface="Arimo" panose="020B0604020202020204" charset="0"/>
            </a:endParaRPr>
          </a:p>
        </p:txBody>
      </p:sp>
      <p:sp>
        <p:nvSpPr>
          <p:cNvPr id="5" name="Title 2">
            <a:extLst>
              <a:ext uri="{FF2B5EF4-FFF2-40B4-BE49-F238E27FC236}">
                <a16:creationId xmlns:a16="http://schemas.microsoft.com/office/drawing/2014/main" id="{5634E744-C194-4598-A06D-08E15C909E1E}"/>
              </a:ext>
            </a:extLst>
          </p:cNvPr>
          <p:cNvSpPr>
            <a:spLocks noGrp="1"/>
          </p:cNvSpPr>
          <p:nvPr>
            <p:ph type="title"/>
          </p:nvPr>
        </p:nvSpPr>
        <p:spPr>
          <a:xfrm>
            <a:off x="540000" y="407625"/>
            <a:ext cx="8064000" cy="662400"/>
          </a:xfrm>
        </p:spPr>
        <p:txBody>
          <a:bodyPr/>
          <a:lstStyle/>
          <a:p>
            <a:r>
              <a:rPr lang="he-IL" dirty="0"/>
              <a:t>על מה כותבים הערה?</a:t>
            </a:r>
            <a:br>
              <a:rPr lang="en-US" dirty="0"/>
            </a:br>
            <a:r>
              <a:rPr lang="he-IL" dirty="0"/>
              <a:t>קריאות ובהירות של הקוד – </a:t>
            </a:r>
            <a:r>
              <a:rPr lang="he-IL" dirty="0">
                <a:solidFill>
                  <a:schemeClr val="accent1"/>
                </a:solidFill>
              </a:rPr>
              <a:t>שיום (</a:t>
            </a:r>
            <a:r>
              <a:rPr lang="en-US" dirty="0">
                <a:solidFill>
                  <a:schemeClr val="accent1"/>
                </a:solidFill>
              </a:rPr>
              <a:t>Naming</a:t>
            </a:r>
            <a:r>
              <a:rPr lang="he-IL" dirty="0">
                <a:solidFill>
                  <a:schemeClr val="accent1"/>
                </a:solidFill>
              </a:rPr>
              <a:t>)</a:t>
            </a:r>
            <a:endParaRPr lang="en-US" dirty="0">
              <a:solidFill>
                <a:schemeClr val="accent1"/>
              </a:solidFill>
            </a:endParaRPr>
          </a:p>
        </p:txBody>
      </p:sp>
      <p:pic>
        <p:nvPicPr>
          <p:cNvPr id="6" name="תמונה 11">
            <a:extLst>
              <a:ext uri="{FF2B5EF4-FFF2-40B4-BE49-F238E27FC236}">
                <a16:creationId xmlns:a16="http://schemas.microsoft.com/office/drawing/2014/main" id="{0B13A94F-7A1C-48EE-80CF-B08655EF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92" y="3789700"/>
            <a:ext cx="3152775" cy="1228725"/>
          </a:xfrm>
          <a:prstGeom prst="rect">
            <a:avLst/>
          </a:prstGeom>
        </p:spPr>
      </p:pic>
    </p:spTree>
    <p:extLst>
      <p:ext uri="{BB962C8B-B14F-4D97-AF65-F5344CB8AC3E}">
        <p14:creationId xmlns:p14="http://schemas.microsoft.com/office/powerpoint/2010/main" val="906805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3FA24AE-D155-457E-A439-D3031F2C05B4}"/>
              </a:ext>
            </a:extLst>
          </p:cNvPr>
          <p:cNvSpPr>
            <a:spLocks noGrp="1"/>
          </p:cNvSpPr>
          <p:nvPr>
            <p:ph type="body" idx="1"/>
          </p:nvPr>
        </p:nvSpPr>
        <p:spPr>
          <a:xfrm>
            <a:off x="1356360" y="1833595"/>
            <a:ext cx="7001315" cy="2410745"/>
          </a:xfrm>
        </p:spPr>
        <p:txBody>
          <a:bodyPr anchor="t"/>
          <a:lstStyle/>
          <a:p>
            <a:r>
              <a:rPr lang="he-IL" dirty="0">
                <a:latin typeface="Arimo" panose="020B0604020202020204" charset="0"/>
                <a:ea typeface="Arimo" panose="020B0604020202020204" charset="0"/>
                <a:cs typeface="Arimo" panose="020B0604020202020204" charset="0"/>
              </a:rPr>
              <a:t>קצר וברור.</a:t>
            </a:r>
          </a:p>
          <a:p>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לא מתעדים דברים מובנים מאליהם  </a:t>
            </a:r>
            <a:r>
              <a:rPr lang="he-IL" dirty="0">
                <a:solidFill>
                  <a:srgbClr val="92D050"/>
                </a:solidFill>
                <a:latin typeface="Arimo" panose="020B0604020202020204" charset="0"/>
                <a:ea typeface="Arimo" panose="020B0604020202020204" charset="0"/>
                <a:cs typeface="Arimo" panose="020B0604020202020204" charset="0"/>
              </a:rPr>
              <a:t>// זו שורה בשקופית</a:t>
            </a:r>
          </a:p>
          <a:p>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למחוק קוד שנמצא בהערה</a:t>
            </a:r>
          </a:p>
          <a:p>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אם משהו לא מובן או אינטואיטיבי – מוסיפים הערה</a:t>
            </a:r>
          </a:p>
        </p:txBody>
      </p:sp>
      <p:sp>
        <p:nvSpPr>
          <p:cNvPr id="5" name="Title 2">
            <a:extLst>
              <a:ext uri="{FF2B5EF4-FFF2-40B4-BE49-F238E27FC236}">
                <a16:creationId xmlns:a16="http://schemas.microsoft.com/office/drawing/2014/main" id="{5634E744-C194-4598-A06D-08E15C909E1E}"/>
              </a:ext>
            </a:extLst>
          </p:cNvPr>
          <p:cNvSpPr>
            <a:spLocks noGrp="1"/>
          </p:cNvSpPr>
          <p:nvPr>
            <p:ph type="title"/>
          </p:nvPr>
        </p:nvSpPr>
        <p:spPr>
          <a:xfrm>
            <a:off x="540000" y="407625"/>
            <a:ext cx="8064000" cy="662400"/>
          </a:xfrm>
        </p:spPr>
        <p:txBody>
          <a:bodyPr/>
          <a:lstStyle/>
          <a:p>
            <a:r>
              <a:rPr lang="he-IL" dirty="0"/>
              <a:t>על מה כותבים הערה?</a:t>
            </a:r>
            <a:br>
              <a:rPr lang="en-US" dirty="0"/>
            </a:br>
            <a:r>
              <a:rPr lang="he-IL" dirty="0"/>
              <a:t>קריאות ובהירות של הקוד – </a:t>
            </a:r>
            <a:r>
              <a:rPr lang="he-IL" dirty="0">
                <a:solidFill>
                  <a:schemeClr val="accent3"/>
                </a:solidFill>
              </a:rPr>
              <a:t>תיעוד</a:t>
            </a:r>
            <a:endParaRPr lang="en-US" dirty="0">
              <a:solidFill>
                <a:schemeClr val="accent3"/>
              </a:solidFill>
            </a:endParaRPr>
          </a:p>
        </p:txBody>
      </p:sp>
      <p:pic>
        <p:nvPicPr>
          <p:cNvPr id="6" name="תמונה 11">
            <a:extLst>
              <a:ext uri="{FF2B5EF4-FFF2-40B4-BE49-F238E27FC236}">
                <a16:creationId xmlns:a16="http://schemas.microsoft.com/office/drawing/2014/main" id="{0B13A94F-7A1C-48EE-80CF-B08655EF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92" y="3789700"/>
            <a:ext cx="3152775" cy="1228725"/>
          </a:xfrm>
          <a:prstGeom prst="rect">
            <a:avLst/>
          </a:prstGeom>
        </p:spPr>
      </p:pic>
    </p:spTree>
    <p:extLst>
      <p:ext uri="{BB962C8B-B14F-4D97-AF65-F5344CB8AC3E}">
        <p14:creationId xmlns:p14="http://schemas.microsoft.com/office/powerpoint/2010/main" val="364023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44" y="1283326"/>
            <a:ext cx="7915078" cy="2816729"/>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88" y="1092458"/>
            <a:ext cx="8428703" cy="210718"/>
          </a:xfrm>
          <a:prstGeom prst="rect">
            <a:avLst/>
          </a:prstGeom>
        </p:spPr>
      </p:pic>
      <p:pic>
        <p:nvPicPr>
          <p:cNvPr id="7" name="תמונה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781" y="1141465"/>
            <a:ext cx="1042484" cy="1446026"/>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431" y="3413557"/>
            <a:ext cx="858034" cy="619088"/>
          </a:xfrm>
          <a:prstGeom prst="rect">
            <a:avLst/>
          </a:prstGeom>
        </p:spPr>
      </p:pic>
      <p:pic>
        <p:nvPicPr>
          <p:cNvPr id="11" name="תמונה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5411" y="3413557"/>
            <a:ext cx="858034" cy="619088"/>
          </a:xfrm>
          <a:prstGeom prst="rect">
            <a:avLst/>
          </a:prstGeom>
        </p:spPr>
      </p:pic>
      <p:sp>
        <p:nvSpPr>
          <p:cNvPr id="14" name="TextBox 13"/>
          <p:cNvSpPr txBox="1"/>
          <p:nvPr/>
        </p:nvSpPr>
        <p:spPr>
          <a:xfrm>
            <a:off x="5148430" y="3413557"/>
            <a:ext cx="858034" cy="619088"/>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pic>
        <p:nvPicPr>
          <p:cNvPr id="12" name="תמונה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391" y="3413557"/>
            <a:ext cx="858034" cy="619088"/>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371" y="3413557"/>
            <a:ext cx="858034" cy="619088"/>
          </a:xfrm>
          <a:prstGeom prst="rect">
            <a:avLst/>
          </a:prstGeom>
        </p:spPr>
      </p:pic>
      <p:sp>
        <p:nvSpPr>
          <p:cNvPr id="15" name="TextBox 14"/>
          <p:cNvSpPr txBox="1"/>
          <p:nvPr/>
        </p:nvSpPr>
        <p:spPr>
          <a:xfrm>
            <a:off x="3845410"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2546016"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1242627"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pic>
        <p:nvPicPr>
          <p:cNvPr id="25" name="תמונה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6211" y="3413557"/>
            <a:ext cx="858034" cy="619088"/>
          </a:xfrm>
          <a:prstGeom prst="rect">
            <a:avLst/>
          </a:prstGeom>
        </p:spPr>
      </p:pic>
      <p:sp>
        <p:nvSpPr>
          <p:cNvPr id="2" name="TextBox 1"/>
          <p:cNvSpPr txBox="1"/>
          <p:nvPr/>
        </p:nvSpPr>
        <p:spPr>
          <a:xfrm>
            <a:off x="6451449" y="3413557"/>
            <a:ext cx="858033"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תכנון ועיצוב</a:t>
            </a:r>
          </a:p>
        </p:txBody>
      </p:sp>
      <p:sp>
        <p:nvSpPr>
          <p:cNvPr id="28" name="כותרת 27"/>
          <p:cNvSpPr>
            <a:spLocks noGrp="1"/>
          </p:cNvSpPr>
          <p:nvPr>
            <p:ph type="title"/>
          </p:nvPr>
        </p:nvSpPr>
        <p:spPr>
          <a:xfrm>
            <a:off x="628650" y="145096"/>
            <a:ext cx="7886700" cy="994172"/>
          </a:xfrm>
        </p:spPr>
        <p:txBody>
          <a:bodyPr>
            <a:normAutofit/>
          </a:bodyPr>
          <a:lstStyle/>
          <a:p>
            <a:pPr algn="ctr"/>
            <a:r>
              <a:rPr lang="he-IL" sz="4050" dirty="0">
                <a:latin typeface="Segoe UI" panose="020B0502040204020203" pitchFamily="34" charset="0"/>
                <a:cs typeface="Segoe UI" panose="020B0502040204020203" pitchFamily="34" charset="0"/>
              </a:rPr>
              <a:t>תהליך הפיתוח של פרויקט</a:t>
            </a:r>
          </a:p>
        </p:txBody>
      </p:sp>
      <p:sp>
        <p:nvSpPr>
          <p:cNvPr id="30" name="TextBox 29"/>
          <p:cNvSpPr txBox="1"/>
          <p:nvPr/>
        </p:nvSpPr>
        <p:spPr>
          <a:xfrm>
            <a:off x="6489013" y="2918152"/>
            <a:ext cx="832279" cy="507831"/>
          </a:xfrm>
          <a:prstGeom prst="rect">
            <a:avLst/>
          </a:prstGeom>
          <a:noFill/>
        </p:spPr>
        <p:txBody>
          <a:bodyPr wrap="none" rtlCol="1">
            <a:spAutoFit/>
          </a:bodyPr>
          <a:lstStyle/>
          <a:p>
            <a:r>
              <a:rPr lang="he-IL" sz="2700" b="1" dirty="0">
                <a:latin typeface="Segoe UI" panose="020B0502040204020203" pitchFamily="34" charset="0"/>
                <a:cs typeface="Segoe UI" panose="020B0502040204020203" pitchFamily="34" charset="0"/>
              </a:rPr>
              <a:t>( 1 )</a:t>
            </a:r>
          </a:p>
        </p:txBody>
      </p:sp>
      <p:sp>
        <p:nvSpPr>
          <p:cNvPr id="31" name="TextBox 30"/>
          <p:cNvSpPr txBox="1"/>
          <p:nvPr/>
        </p:nvSpPr>
        <p:spPr>
          <a:xfrm>
            <a:off x="5185993" y="2918152"/>
            <a:ext cx="832279" cy="507831"/>
          </a:xfrm>
          <a:prstGeom prst="rect">
            <a:avLst/>
          </a:prstGeom>
          <a:noFill/>
        </p:spPr>
        <p:txBody>
          <a:bodyPr wrap="none" rtlCol="1">
            <a:spAutoFit/>
          </a:bodyPr>
          <a:lstStyle/>
          <a:p>
            <a:r>
              <a:rPr lang="he-IL" sz="2700" b="1" dirty="0">
                <a:latin typeface="Segoe UI" panose="020B0502040204020203" pitchFamily="34" charset="0"/>
                <a:cs typeface="Segoe UI" panose="020B0502040204020203" pitchFamily="34" charset="0"/>
              </a:rPr>
              <a:t>( 2 )</a:t>
            </a:r>
          </a:p>
        </p:txBody>
      </p:sp>
      <p:sp>
        <p:nvSpPr>
          <p:cNvPr id="32" name="TextBox 31"/>
          <p:cNvSpPr txBox="1"/>
          <p:nvPr/>
        </p:nvSpPr>
        <p:spPr>
          <a:xfrm>
            <a:off x="3882974" y="2918152"/>
            <a:ext cx="832279" cy="507831"/>
          </a:xfrm>
          <a:prstGeom prst="rect">
            <a:avLst/>
          </a:prstGeom>
          <a:noFill/>
        </p:spPr>
        <p:txBody>
          <a:bodyPr wrap="none" rtlCol="1">
            <a:spAutoFit/>
          </a:bodyPr>
          <a:lstStyle/>
          <a:p>
            <a:r>
              <a:rPr lang="he-IL" sz="2700" b="1" dirty="0">
                <a:latin typeface="Segoe UI" panose="020B0502040204020203" pitchFamily="34" charset="0"/>
                <a:cs typeface="Segoe UI" panose="020B0502040204020203" pitchFamily="34" charset="0"/>
              </a:rPr>
              <a:t>( 3 )</a:t>
            </a:r>
          </a:p>
        </p:txBody>
      </p:sp>
      <p:sp>
        <p:nvSpPr>
          <p:cNvPr id="33" name="TextBox 32"/>
          <p:cNvSpPr txBox="1"/>
          <p:nvPr/>
        </p:nvSpPr>
        <p:spPr>
          <a:xfrm>
            <a:off x="2579955" y="2918152"/>
            <a:ext cx="832279" cy="507831"/>
          </a:xfrm>
          <a:prstGeom prst="rect">
            <a:avLst/>
          </a:prstGeom>
          <a:noFill/>
        </p:spPr>
        <p:txBody>
          <a:bodyPr wrap="none" rtlCol="1">
            <a:spAutoFit/>
          </a:bodyPr>
          <a:lstStyle/>
          <a:p>
            <a:r>
              <a:rPr lang="he-IL" sz="2700" b="1" dirty="0">
                <a:latin typeface="Segoe UI" panose="020B0502040204020203" pitchFamily="34" charset="0"/>
                <a:cs typeface="Segoe UI" panose="020B0502040204020203" pitchFamily="34" charset="0"/>
              </a:rPr>
              <a:t>( 4 )</a:t>
            </a:r>
          </a:p>
        </p:txBody>
      </p:sp>
      <p:sp>
        <p:nvSpPr>
          <p:cNvPr id="34" name="TextBox 33"/>
          <p:cNvSpPr txBox="1"/>
          <p:nvPr/>
        </p:nvSpPr>
        <p:spPr>
          <a:xfrm>
            <a:off x="1276934" y="2918152"/>
            <a:ext cx="832279" cy="507831"/>
          </a:xfrm>
          <a:prstGeom prst="rect">
            <a:avLst/>
          </a:prstGeom>
          <a:noFill/>
        </p:spPr>
        <p:txBody>
          <a:bodyPr wrap="none" rtlCol="1">
            <a:spAutoFit/>
          </a:bodyPr>
          <a:lstStyle/>
          <a:p>
            <a:pPr algn="l" rtl="0"/>
            <a:r>
              <a:rPr lang="he-IL" sz="2700" b="1" dirty="0">
                <a:latin typeface="Segoe UI" panose="020B0502040204020203" pitchFamily="34" charset="0"/>
                <a:cs typeface="Segoe UI" panose="020B0502040204020203" pitchFamily="34" charset="0"/>
              </a:rPr>
              <a:t>( 5 )</a:t>
            </a:r>
          </a:p>
        </p:txBody>
      </p:sp>
      <p:grpSp>
        <p:nvGrpSpPr>
          <p:cNvPr id="35" name="קבוצה 34"/>
          <p:cNvGrpSpPr/>
          <p:nvPr/>
        </p:nvGrpSpPr>
        <p:grpSpPr>
          <a:xfrm>
            <a:off x="149957" y="154931"/>
            <a:ext cx="872979" cy="253112"/>
            <a:chOff x="5981700" y="549342"/>
            <a:chExt cx="1163972" cy="337482"/>
          </a:xfrm>
        </p:grpSpPr>
        <p:sp>
          <p:nvSpPr>
            <p:cNvPr id="36" name="אליפסה 35">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7" name="אליפסה 36">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8" name="אליפסה 37">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2326710957"/>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remove" nodeType="withEffect">
                                  <p:stCondLst>
                                    <p:cond delay="1000"/>
                                  </p:stCondLst>
                                  <p:childTnLst>
                                    <p:animMotion origin="layout" path="M -2.08333E-6 5.55112E-17 L -0.05026 0.00301 " pathEditMode="relative" rAng="0" ptsTypes="AA">
                                      <p:cBhvr>
                                        <p:cTn id="6" dur="1750" fill="hold"/>
                                        <p:tgtEl>
                                          <p:spTgt spid="7"/>
                                        </p:tgtEl>
                                        <p:attrNameLst>
                                          <p:attrName>ppt_x</p:attrName>
                                          <p:attrName>ppt_y</p:attrName>
                                        </p:attrNameLst>
                                      </p:cBhvr>
                                      <p:rCtr x="-251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FCACF-D3C3-4D8D-8D4E-BEA7E30F3F13}"/>
              </a:ext>
            </a:extLst>
          </p:cNvPr>
          <p:cNvSpPr>
            <a:spLocks noGrp="1"/>
          </p:cNvSpPr>
          <p:nvPr>
            <p:ph type="title"/>
          </p:nvPr>
        </p:nvSpPr>
        <p:spPr/>
        <p:txBody>
          <a:bodyPr/>
          <a:lstStyle/>
          <a:p>
            <a:r>
              <a:rPr lang="he-IL" dirty="0"/>
              <a:t>מה כותבים בהערה?</a:t>
            </a:r>
            <a:endParaRPr lang="en-US" dirty="0"/>
          </a:p>
        </p:txBody>
      </p:sp>
      <p:sp>
        <p:nvSpPr>
          <p:cNvPr id="4" name="Title 3">
            <a:extLst>
              <a:ext uri="{FF2B5EF4-FFF2-40B4-BE49-F238E27FC236}">
                <a16:creationId xmlns:a16="http://schemas.microsoft.com/office/drawing/2014/main" id="{B04334EA-B48B-467B-8285-1C9443090C07}"/>
              </a:ext>
            </a:extLst>
          </p:cNvPr>
          <p:cNvSpPr>
            <a:spLocks noGrp="1"/>
          </p:cNvSpPr>
          <p:nvPr>
            <p:ph type="title" idx="2"/>
          </p:nvPr>
        </p:nvSpPr>
        <p:spPr>
          <a:xfrm>
            <a:off x="8357675" y="642302"/>
            <a:ext cx="720000" cy="301800"/>
          </a:xfrm>
        </p:spPr>
        <p:txBody>
          <a:bodyPr/>
          <a:lstStyle/>
          <a:p>
            <a:r>
              <a:rPr lang="he-IL" dirty="0"/>
              <a:t>עשו ואל תעשו</a:t>
            </a:r>
            <a:endParaRPr lang="en-US" dirty="0"/>
          </a:p>
        </p:txBody>
      </p:sp>
      <p:sp>
        <p:nvSpPr>
          <p:cNvPr id="9" name="TextBox 8">
            <a:extLst>
              <a:ext uri="{FF2B5EF4-FFF2-40B4-BE49-F238E27FC236}">
                <a16:creationId xmlns:a16="http://schemas.microsoft.com/office/drawing/2014/main" id="{E2C1BF60-8DCC-4751-ABC7-486E1C8DF17E}"/>
              </a:ext>
            </a:extLst>
          </p:cNvPr>
          <p:cNvSpPr txBox="1"/>
          <p:nvPr/>
        </p:nvSpPr>
        <p:spPr>
          <a:xfrm>
            <a:off x="2640330" y="1184325"/>
            <a:ext cx="3863340" cy="461665"/>
          </a:xfrm>
          <a:prstGeom prst="rect">
            <a:avLst/>
          </a:prstGeom>
          <a:noFill/>
        </p:spPr>
        <p:txBody>
          <a:bodyPr wrap="square">
            <a:spAutoFit/>
          </a:bodyPr>
          <a:lstStyle/>
          <a:p>
            <a:pPr marL="133350" indent="0" algn="ctr" rtl="1">
              <a:buNone/>
            </a:pPr>
            <a:r>
              <a:rPr lang="he-IL" sz="2400" dirty="0">
                <a:solidFill>
                  <a:schemeClr val="tx1"/>
                </a:solidFill>
                <a:latin typeface="Arimo" panose="020B0604020202020204" charset="0"/>
                <a:ea typeface="Arimo" panose="020B0604020202020204" charset="0"/>
                <a:cs typeface="Arimo" panose="020B0604020202020204" charset="0"/>
              </a:rPr>
              <a:t>עשו ואל תעשו</a:t>
            </a:r>
          </a:p>
        </p:txBody>
      </p:sp>
      <p:grpSp>
        <p:nvGrpSpPr>
          <p:cNvPr id="24" name="קבוצה 429">
            <a:extLst>
              <a:ext uri="{FF2B5EF4-FFF2-40B4-BE49-F238E27FC236}">
                <a16:creationId xmlns:a16="http://schemas.microsoft.com/office/drawing/2014/main" id="{087E8448-410D-4E3F-BB2A-742FB7D38CEB}"/>
              </a:ext>
            </a:extLst>
          </p:cNvPr>
          <p:cNvGrpSpPr/>
          <p:nvPr/>
        </p:nvGrpSpPr>
        <p:grpSpPr>
          <a:xfrm rot="19753034">
            <a:off x="8397061" y="251621"/>
            <a:ext cx="369928" cy="308273"/>
            <a:chOff x="1270397" y="3443391"/>
            <a:chExt cx="691970" cy="704767"/>
          </a:xfrm>
        </p:grpSpPr>
        <p:sp>
          <p:nvSpPr>
            <p:cNvPr id="25" name="גרפיקה 426">
              <a:extLst>
                <a:ext uri="{FF2B5EF4-FFF2-40B4-BE49-F238E27FC236}">
                  <a16:creationId xmlns:a16="http://schemas.microsoft.com/office/drawing/2014/main" id="{94F6C24B-681A-44FD-A2B2-397F6DC5D55E}"/>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26" name="גרפיקה 426">
              <a:extLst>
                <a:ext uri="{FF2B5EF4-FFF2-40B4-BE49-F238E27FC236}">
                  <a16:creationId xmlns:a16="http://schemas.microsoft.com/office/drawing/2014/main" id="{E1BF6246-827C-48F1-8D31-86E5971DBAC6}"/>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27" name="קבוצה 432">
            <a:extLst>
              <a:ext uri="{FF2B5EF4-FFF2-40B4-BE49-F238E27FC236}">
                <a16:creationId xmlns:a16="http://schemas.microsoft.com/office/drawing/2014/main" id="{9601BDBD-0BC6-4FC8-88D7-847273C8045C}"/>
              </a:ext>
            </a:extLst>
          </p:cNvPr>
          <p:cNvGrpSpPr/>
          <p:nvPr/>
        </p:nvGrpSpPr>
        <p:grpSpPr>
          <a:xfrm rot="19914088">
            <a:off x="8705535" y="223267"/>
            <a:ext cx="379980" cy="301800"/>
            <a:chOff x="2231235" y="3350461"/>
            <a:chExt cx="692474" cy="705272"/>
          </a:xfrm>
        </p:grpSpPr>
        <p:sp>
          <p:nvSpPr>
            <p:cNvPr id="28" name="גרפיקה 424">
              <a:extLst>
                <a:ext uri="{FF2B5EF4-FFF2-40B4-BE49-F238E27FC236}">
                  <a16:creationId xmlns:a16="http://schemas.microsoft.com/office/drawing/2014/main" id="{4395304A-CCA4-493D-B2FE-84A91242E31F}"/>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29" name="גרפיקה 424">
              <a:extLst>
                <a:ext uri="{FF2B5EF4-FFF2-40B4-BE49-F238E27FC236}">
                  <a16:creationId xmlns:a16="http://schemas.microsoft.com/office/drawing/2014/main" id="{EDCCF590-9FD6-4455-8954-F0C65D97B7D4}"/>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grpSp>
        <p:nvGrpSpPr>
          <p:cNvPr id="30" name="קבוצה 9">
            <a:extLst>
              <a:ext uri="{FF2B5EF4-FFF2-40B4-BE49-F238E27FC236}">
                <a16:creationId xmlns:a16="http://schemas.microsoft.com/office/drawing/2014/main" id="{1A978F38-9D99-40D6-B7C6-49C40A3360B7}"/>
              </a:ext>
            </a:extLst>
          </p:cNvPr>
          <p:cNvGrpSpPr/>
          <p:nvPr/>
        </p:nvGrpSpPr>
        <p:grpSpPr>
          <a:xfrm>
            <a:off x="2697598" y="2148840"/>
            <a:ext cx="3748804" cy="1987194"/>
            <a:chOff x="3600675" y="4019288"/>
            <a:chExt cx="4480088" cy="2314576"/>
          </a:xfrm>
        </p:grpSpPr>
        <p:pic>
          <p:nvPicPr>
            <p:cNvPr id="31" name="תמונה 5">
              <a:extLst>
                <a:ext uri="{FF2B5EF4-FFF2-40B4-BE49-F238E27FC236}">
                  <a16:creationId xmlns:a16="http://schemas.microsoft.com/office/drawing/2014/main" id="{B1596D59-7745-44DC-9A7D-0128E7146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713" y="4019288"/>
              <a:ext cx="2305050" cy="2314575"/>
            </a:xfrm>
            <a:prstGeom prst="rect">
              <a:avLst/>
            </a:prstGeom>
          </p:spPr>
        </p:pic>
        <p:pic>
          <p:nvPicPr>
            <p:cNvPr id="32" name="תמונה 6">
              <a:extLst>
                <a:ext uri="{FF2B5EF4-FFF2-40B4-BE49-F238E27FC236}">
                  <a16:creationId xmlns:a16="http://schemas.microsoft.com/office/drawing/2014/main" id="{74B2FF34-1F82-443B-939A-DBB0BA633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675" y="4019289"/>
              <a:ext cx="2305050" cy="2314575"/>
            </a:xfrm>
            <a:prstGeom prst="rect">
              <a:avLst/>
            </a:prstGeom>
          </p:spPr>
        </p:pic>
      </p:grpSp>
    </p:spTree>
    <p:extLst>
      <p:ext uri="{BB962C8B-B14F-4D97-AF65-F5344CB8AC3E}">
        <p14:creationId xmlns:p14="http://schemas.microsoft.com/office/powerpoint/2010/main" val="1816338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333736-78A6-42D7-8E8E-603342F252C9}"/>
              </a:ext>
            </a:extLst>
          </p:cNvPr>
          <p:cNvSpPr/>
          <p:nvPr/>
        </p:nvSpPr>
        <p:spPr>
          <a:xfrm>
            <a:off x="0" y="4648201"/>
            <a:ext cx="9144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22115C3-3C36-4A21-8B0C-7E201DC3AF4D}"/>
              </a:ext>
            </a:extLst>
          </p:cNvPr>
          <p:cNvSpPr/>
          <p:nvPr/>
        </p:nvSpPr>
        <p:spPr>
          <a:xfrm>
            <a:off x="0" y="0"/>
            <a:ext cx="9144000" cy="8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a:xfrm>
            <a:off x="635794" y="246667"/>
            <a:ext cx="7886700" cy="799583"/>
          </a:xfrm>
        </p:spPr>
        <p:txBody>
          <a:bodyPr/>
          <a:lstStyle/>
          <a:p>
            <a:r>
              <a:rPr lang="he-IL" dirty="0"/>
              <a:t>כותבים בקצרה</a:t>
            </a:r>
          </a:p>
        </p:txBody>
      </p:sp>
      <p:sp>
        <p:nvSpPr>
          <p:cNvPr id="4" name="מציין מיקום טקסט 3"/>
          <p:cNvSpPr>
            <a:spLocks noGrp="1"/>
          </p:cNvSpPr>
          <p:nvPr>
            <p:ph type="body" sz="quarter" idx="13"/>
          </p:nvPr>
        </p:nvSpPr>
        <p:spPr>
          <a:xfrm>
            <a:off x="203576" y="2978573"/>
            <a:ext cx="7216400" cy="1536478"/>
          </a:xfrm>
        </p:spPr>
        <p:txBody>
          <a:bodyPr anchor="ctr">
            <a:normAutofit/>
          </a:bodyPr>
          <a:lstStyle/>
          <a:p>
            <a:pPr>
              <a:lnSpc>
                <a:spcPts val="2250"/>
              </a:lnSpc>
            </a:pPr>
            <a:r>
              <a:rPr lang="en-US" sz="1800" dirty="0"/>
              <a:t>This line reminds me of back in the day when I was working on this other product. We did almost the same, just with recursion instead but this caused problems because we didn’t have enough memory at the time and constantly ran into out of memory exception. Anyway, where was I, oh yeah, please fix by using </a:t>
            </a:r>
            <a:r>
              <a:rPr lang="en-US" sz="1800" dirty="0" err="1">
                <a:latin typeface="+mn-lt"/>
              </a:rPr>
              <a:t>usefulHelperFunction</a:t>
            </a:r>
            <a:r>
              <a:rPr lang="en-US" sz="1800" dirty="0"/>
              <a:t>.</a:t>
            </a:r>
            <a:endParaRPr lang="he-IL" sz="1800" dirty="0"/>
          </a:p>
        </p:txBody>
      </p:sp>
      <p:sp>
        <p:nvSpPr>
          <p:cNvPr id="5" name="מציין מיקום טקסט 4"/>
          <p:cNvSpPr>
            <a:spLocks noGrp="1"/>
          </p:cNvSpPr>
          <p:nvPr>
            <p:ph type="body" sz="quarter" idx="14"/>
          </p:nvPr>
        </p:nvSpPr>
        <p:spPr>
          <a:xfrm>
            <a:off x="203576" y="1093875"/>
            <a:ext cx="7692650" cy="1486993"/>
          </a:xfrm>
        </p:spPr>
        <p:txBody>
          <a:bodyPr anchor="ctr">
            <a:normAutofit/>
          </a:bodyPr>
          <a:lstStyle/>
          <a:p>
            <a:pPr marL="0" indent="0" algn="l" rtl="0">
              <a:buNone/>
            </a:pPr>
            <a:r>
              <a:rPr lang="en-US" sz="1800" dirty="0"/>
              <a:t>Please use function </a:t>
            </a:r>
            <a:r>
              <a:rPr lang="en-US" sz="1800" dirty="0" err="1">
                <a:latin typeface="+mn-lt"/>
              </a:rPr>
              <a:t>usefulHelperFunction</a:t>
            </a:r>
            <a:r>
              <a:rPr lang="en-US" sz="1800" dirty="0"/>
              <a:t> because it’s been thoroughly tested and should work well for your purpose.</a:t>
            </a:r>
            <a:endParaRPr lang="he-IL" sz="1800" dirty="0"/>
          </a:p>
        </p:txBody>
      </p:sp>
    </p:spTree>
    <p:extLst>
      <p:ext uri="{BB962C8B-B14F-4D97-AF65-F5344CB8AC3E}">
        <p14:creationId xmlns:p14="http://schemas.microsoft.com/office/powerpoint/2010/main" val="92383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6453F9-54A8-4DA6-AE83-93DF6E859B2F}"/>
              </a:ext>
            </a:extLst>
          </p:cNvPr>
          <p:cNvSpPr/>
          <p:nvPr/>
        </p:nvSpPr>
        <p:spPr>
          <a:xfrm>
            <a:off x="0" y="4648201"/>
            <a:ext cx="9144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C89735-E7A7-4A45-8DF8-F27415152A4B}"/>
              </a:ext>
            </a:extLst>
          </p:cNvPr>
          <p:cNvSpPr/>
          <p:nvPr/>
        </p:nvSpPr>
        <p:spPr>
          <a:xfrm>
            <a:off x="0" y="0"/>
            <a:ext cx="9144000" cy="8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p:txBody>
          <a:bodyPr/>
          <a:lstStyle/>
          <a:p>
            <a:r>
              <a:rPr lang="he-IL" dirty="0"/>
              <a:t>כותבים ברור ומובן</a:t>
            </a:r>
          </a:p>
        </p:txBody>
      </p:sp>
      <p:sp>
        <p:nvSpPr>
          <p:cNvPr id="3" name="מציין מיקום טקסט 2"/>
          <p:cNvSpPr>
            <a:spLocks noGrp="1"/>
          </p:cNvSpPr>
          <p:nvPr>
            <p:ph type="body" sz="quarter" idx="13"/>
          </p:nvPr>
        </p:nvSpPr>
        <p:spPr/>
        <p:txBody>
          <a:bodyPr/>
          <a:lstStyle/>
          <a:p>
            <a:r>
              <a:rPr lang="en-US" dirty="0" err="1"/>
              <a:t>Plz</a:t>
            </a:r>
            <a:r>
              <a:rPr lang="en-US" dirty="0"/>
              <a:t> fix m8…</a:t>
            </a:r>
            <a:endParaRPr lang="he-IL" dirty="0"/>
          </a:p>
        </p:txBody>
      </p:sp>
      <p:sp>
        <p:nvSpPr>
          <p:cNvPr id="4" name="מציין מיקום טקסט 3"/>
          <p:cNvSpPr>
            <a:spLocks noGrp="1"/>
          </p:cNvSpPr>
          <p:nvPr>
            <p:ph type="body" sz="quarter" idx="14"/>
          </p:nvPr>
        </p:nvSpPr>
        <p:spPr/>
        <p:txBody>
          <a:bodyPr/>
          <a:lstStyle/>
          <a:p>
            <a:pPr marL="0" indent="0" algn="l" rtl="0">
              <a:buNone/>
            </a:pPr>
            <a:r>
              <a:rPr lang="en-US" dirty="0"/>
              <a:t>Please consider using a </a:t>
            </a:r>
            <a:r>
              <a:rPr lang="en-US" dirty="0" err="1"/>
              <a:t>foreach</a:t>
            </a:r>
            <a:r>
              <a:rPr lang="en-US" dirty="0"/>
              <a:t> since you are not using iteration variables but have to loop through every element.</a:t>
            </a:r>
            <a:endParaRPr lang="he-IL" dirty="0"/>
          </a:p>
        </p:txBody>
      </p:sp>
    </p:spTree>
    <p:extLst>
      <p:ext uri="{BB962C8B-B14F-4D97-AF65-F5344CB8AC3E}">
        <p14:creationId xmlns:p14="http://schemas.microsoft.com/office/powerpoint/2010/main" val="3487156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7E230F-3FFE-403F-8736-A20AFECA1BF2}"/>
              </a:ext>
            </a:extLst>
          </p:cNvPr>
          <p:cNvSpPr/>
          <p:nvPr/>
        </p:nvSpPr>
        <p:spPr>
          <a:xfrm>
            <a:off x="0" y="4648201"/>
            <a:ext cx="9144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F7CFBD-1884-4E3F-95AB-A98CD51D1F9A}"/>
              </a:ext>
            </a:extLst>
          </p:cNvPr>
          <p:cNvSpPr/>
          <p:nvPr/>
        </p:nvSpPr>
        <p:spPr>
          <a:xfrm>
            <a:off x="0" y="0"/>
            <a:ext cx="9144000" cy="8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p:txBody>
          <a:bodyPr/>
          <a:lstStyle/>
          <a:p>
            <a:r>
              <a:rPr lang="he-IL" dirty="0"/>
              <a:t>כותבים בפירוש מה צריך לשנות</a:t>
            </a:r>
          </a:p>
        </p:txBody>
      </p:sp>
      <p:sp>
        <p:nvSpPr>
          <p:cNvPr id="3" name="מציין מיקום טקסט 2"/>
          <p:cNvSpPr>
            <a:spLocks noGrp="1"/>
          </p:cNvSpPr>
          <p:nvPr>
            <p:ph type="body" sz="quarter" idx="13"/>
          </p:nvPr>
        </p:nvSpPr>
        <p:spPr>
          <a:xfrm>
            <a:off x="203575" y="2978573"/>
            <a:ext cx="7487183" cy="1536478"/>
          </a:xfrm>
        </p:spPr>
        <p:txBody>
          <a:bodyPr/>
          <a:lstStyle/>
          <a:p>
            <a:r>
              <a:rPr lang="en-US" dirty="0"/>
              <a:t>This fixes the super annoying problem on our main loop.</a:t>
            </a:r>
          </a:p>
        </p:txBody>
      </p:sp>
      <p:sp>
        <p:nvSpPr>
          <p:cNvPr id="4" name="מציין מיקום טקסט 3"/>
          <p:cNvSpPr>
            <a:spLocks noGrp="1"/>
          </p:cNvSpPr>
          <p:nvPr>
            <p:ph type="body" sz="quarter" idx="14"/>
          </p:nvPr>
        </p:nvSpPr>
        <p:spPr>
          <a:xfrm>
            <a:off x="203575" y="1093875"/>
            <a:ext cx="7670879" cy="1486993"/>
          </a:xfrm>
        </p:spPr>
        <p:txBody>
          <a:bodyPr/>
          <a:lstStyle/>
          <a:p>
            <a:pPr marL="0" indent="0" algn="l" rtl="0">
              <a:buNone/>
            </a:pPr>
            <a:r>
              <a:rPr lang="en-US" dirty="0"/>
              <a:t>This line creates a serious logical error. You should add brackets in the right spots in order to change the order.</a:t>
            </a:r>
            <a:endParaRPr lang="he-IL" dirty="0"/>
          </a:p>
        </p:txBody>
      </p:sp>
    </p:spTree>
    <p:extLst>
      <p:ext uri="{BB962C8B-B14F-4D97-AF65-F5344CB8AC3E}">
        <p14:creationId xmlns:p14="http://schemas.microsoft.com/office/powerpoint/2010/main" val="2682782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BD5B5C-B9B0-4ED8-85EC-D73B8C6AEC36}"/>
              </a:ext>
            </a:extLst>
          </p:cNvPr>
          <p:cNvSpPr/>
          <p:nvPr/>
        </p:nvSpPr>
        <p:spPr>
          <a:xfrm>
            <a:off x="0" y="4648201"/>
            <a:ext cx="9144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DA6DDF-E248-4C4B-A7AB-C00501A47854}"/>
              </a:ext>
            </a:extLst>
          </p:cNvPr>
          <p:cNvSpPr/>
          <p:nvPr/>
        </p:nvSpPr>
        <p:spPr>
          <a:xfrm>
            <a:off x="0" y="0"/>
            <a:ext cx="9144000" cy="8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p:txBody>
          <a:bodyPr/>
          <a:lstStyle/>
          <a:p>
            <a:r>
              <a:rPr lang="he-IL" dirty="0"/>
              <a:t>תהיו נחמדים</a:t>
            </a:r>
          </a:p>
        </p:txBody>
      </p:sp>
      <p:sp>
        <p:nvSpPr>
          <p:cNvPr id="3" name="מציין מיקום טקסט 2"/>
          <p:cNvSpPr>
            <a:spLocks noGrp="1"/>
          </p:cNvSpPr>
          <p:nvPr>
            <p:ph type="body" sz="quarter" idx="13"/>
          </p:nvPr>
        </p:nvSpPr>
        <p:spPr/>
        <p:txBody>
          <a:bodyPr/>
          <a:lstStyle/>
          <a:p>
            <a:r>
              <a:rPr lang="en-US" dirty="0"/>
              <a:t>This line will cause the function to return early :( which is bad :’( Please fix :)))))</a:t>
            </a:r>
            <a:endParaRPr lang="he-IL" dirty="0"/>
          </a:p>
        </p:txBody>
      </p:sp>
      <p:sp>
        <p:nvSpPr>
          <p:cNvPr id="4" name="מציין מיקום טקסט 3"/>
          <p:cNvSpPr>
            <a:spLocks noGrp="1"/>
          </p:cNvSpPr>
          <p:nvPr>
            <p:ph type="body" sz="quarter" idx="14"/>
          </p:nvPr>
        </p:nvSpPr>
        <p:spPr/>
        <p:txBody>
          <a:bodyPr/>
          <a:lstStyle/>
          <a:p>
            <a:pPr marL="0" indent="0" algn="l" rtl="0">
              <a:buNone/>
            </a:pPr>
            <a:r>
              <a:rPr lang="en-US" dirty="0"/>
              <a:t>This line will cause the function to return early. I’m sure that’s not what you intended :)</a:t>
            </a:r>
            <a:endParaRPr lang="he-IL" dirty="0"/>
          </a:p>
        </p:txBody>
      </p:sp>
    </p:spTree>
    <p:extLst>
      <p:ext uri="{BB962C8B-B14F-4D97-AF65-F5344CB8AC3E}">
        <p14:creationId xmlns:p14="http://schemas.microsoft.com/office/powerpoint/2010/main" val="750714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1263FD-282D-4F79-B5D9-AE56EABB6270}"/>
              </a:ext>
            </a:extLst>
          </p:cNvPr>
          <p:cNvSpPr/>
          <p:nvPr/>
        </p:nvSpPr>
        <p:spPr>
          <a:xfrm>
            <a:off x="0" y="4648201"/>
            <a:ext cx="9144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889DF4-3018-4396-9060-4361F7688677}"/>
              </a:ext>
            </a:extLst>
          </p:cNvPr>
          <p:cNvSpPr/>
          <p:nvPr/>
        </p:nvSpPr>
        <p:spPr>
          <a:xfrm>
            <a:off x="0" y="0"/>
            <a:ext cx="9144000" cy="8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p:txBody>
          <a:bodyPr/>
          <a:lstStyle/>
          <a:p>
            <a:r>
              <a:rPr lang="he-IL" dirty="0"/>
              <a:t>מעירים על הקוד, לא המתכנת</a:t>
            </a:r>
          </a:p>
        </p:txBody>
      </p:sp>
      <p:sp>
        <p:nvSpPr>
          <p:cNvPr id="3" name="מציין מיקום טקסט 2"/>
          <p:cNvSpPr>
            <a:spLocks noGrp="1"/>
          </p:cNvSpPr>
          <p:nvPr>
            <p:ph type="body" sz="quarter" idx="13"/>
          </p:nvPr>
        </p:nvSpPr>
        <p:spPr/>
        <p:txBody>
          <a:bodyPr/>
          <a:lstStyle/>
          <a:p>
            <a:r>
              <a:rPr lang="en-US" dirty="0"/>
              <a:t>YOU HAVE GOT TO BE KIDDING ME!</a:t>
            </a:r>
            <a:br>
              <a:rPr lang="en-US" dirty="0"/>
            </a:br>
            <a:r>
              <a:rPr lang="en-US" dirty="0"/>
              <a:t>IS THIS THE BEST YOU COULD COME UP WITH?</a:t>
            </a:r>
            <a:br>
              <a:rPr lang="en-US" dirty="0"/>
            </a:br>
            <a:r>
              <a:rPr lang="en-US" dirty="0"/>
              <a:t>ONLY AN AMATEUR WRITES CODE LIKE THIS!!</a:t>
            </a:r>
            <a:endParaRPr lang="he-IL" dirty="0"/>
          </a:p>
        </p:txBody>
      </p:sp>
      <p:sp>
        <p:nvSpPr>
          <p:cNvPr id="4" name="מציין מיקום טקסט 3"/>
          <p:cNvSpPr>
            <a:spLocks noGrp="1"/>
          </p:cNvSpPr>
          <p:nvPr>
            <p:ph type="body" sz="quarter" idx="14"/>
          </p:nvPr>
        </p:nvSpPr>
        <p:spPr/>
        <p:txBody>
          <a:bodyPr/>
          <a:lstStyle/>
          <a:p>
            <a:pPr marL="0" indent="0" algn="l" rtl="0">
              <a:buNone/>
            </a:pPr>
            <a:r>
              <a:rPr lang="en-US" dirty="0"/>
              <a:t>I don’t understand your choice here. Perhaps you could use this function instead to keep it short and more readable?</a:t>
            </a:r>
            <a:endParaRPr lang="he-IL" dirty="0"/>
          </a:p>
        </p:txBody>
      </p:sp>
    </p:spTree>
    <p:extLst>
      <p:ext uri="{BB962C8B-B14F-4D97-AF65-F5344CB8AC3E}">
        <p14:creationId xmlns:p14="http://schemas.microsoft.com/office/powerpoint/2010/main" val="3586134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D38E1F-3E9B-42F2-BA4D-0A6BED5739DB}"/>
              </a:ext>
            </a:extLst>
          </p:cNvPr>
          <p:cNvSpPr/>
          <p:nvPr/>
        </p:nvSpPr>
        <p:spPr>
          <a:xfrm>
            <a:off x="0" y="4648201"/>
            <a:ext cx="914400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29A573-2FBB-4E7E-A7A4-A1EFF58CC44B}"/>
              </a:ext>
            </a:extLst>
          </p:cNvPr>
          <p:cNvSpPr/>
          <p:nvPr/>
        </p:nvSpPr>
        <p:spPr>
          <a:xfrm>
            <a:off x="0" y="0"/>
            <a:ext cx="9144000" cy="8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p:txBody>
          <a:bodyPr/>
          <a:lstStyle/>
          <a:p>
            <a:r>
              <a:rPr lang="he-IL" dirty="0"/>
              <a:t>סמנו הערות סובייקטיביות</a:t>
            </a:r>
          </a:p>
        </p:txBody>
      </p:sp>
      <p:sp>
        <p:nvSpPr>
          <p:cNvPr id="3" name="מציין מיקום טקסט 2"/>
          <p:cNvSpPr>
            <a:spLocks noGrp="1"/>
          </p:cNvSpPr>
          <p:nvPr>
            <p:ph type="body" sz="quarter" idx="13"/>
          </p:nvPr>
        </p:nvSpPr>
        <p:spPr/>
        <p:txBody>
          <a:bodyPr/>
          <a:lstStyle/>
          <a:p>
            <a:r>
              <a:rPr lang="en-US" dirty="0"/>
              <a:t>Tabs are CLEARLY better! Tabs provide precision, provide smaller file sizes, there’s NO reason to use spaces over tabs.</a:t>
            </a:r>
          </a:p>
        </p:txBody>
      </p:sp>
      <p:sp>
        <p:nvSpPr>
          <p:cNvPr id="4" name="מציין מיקום טקסט 3"/>
          <p:cNvSpPr>
            <a:spLocks noGrp="1"/>
          </p:cNvSpPr>
          <p:nvPr>
            <p:ph type="body" sz="quarter" idx="14"/>
          </p:nvPr>
        </p:nvSpPr>
        <p:spPr/>
        <p:txBody>
          <a:bodyPr/>
          <a:lstStyle/>
          <a:p>
            <a:pPr marL="0" indent="0" algn="l" rtl="0">
              <a:buNone/>
            </a:pPr>
            <a:r>
              <a:rPr lang="en-US" dirty="0"/>
              <a:t>I don’t agree with using tabs here, we already use spaces in most of the code and personally I’d prefer spaces, but I’m OK if you use tabs, once it goes through the compiler, it’s all the same right? :)</a:t>
            </a:r>
            <a:endParaRPr lang="he-IL" dirty="0"/>
          </a:p>
        </p:txBody>
      </p:sp>
    </p:spTree>
    <p:extLst>
      <p:ext uri="{BB962C8B-B14F-4D97-AF65-F5344CB8AC3E}">
        <p14:creationId xmlns:p14="http://schemas.microsoft.com/office/powerpoint/2010/main" val="1941084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326FFB-78E5-48A3-82CE-5E8739B225CE}"/>
              </a:ext>
            </a:extLst>
          </p:cNvPr>
          <p:cNvSpPr>
            <a:spLocks noGrp="1"/>
          </p:cNvSpPr>
          <p:nvPr>
            <p:ph type="body" idx="1"/>
          </p:nvPr>
        </p:nvSpPr>
        <p:spPr>
          <a:xfrm>
            <a:off x="540000" y="1208459"/>
            <a:ext cx="8064000" cy="3565255"/>
          </a:xfrm>
        </p:spPr>
        <p:txBody>
          <a:bodyPr anchor="t"/>
          <a:lstStyle/>
          <a:p>
            <a:r>
              <a:rPr lang="he-IL" dirty="0">
                <a:latin typeface="Arimo" panose="020B0604020202020204" charset="0"/>
                <a:ea typeface="Arimo" panose="020B0604020202020204" charset="0"/>
                <a:cs typeface="Arimo" panose="020B0604020202020204" charset="0"/>
              </a:rPr>
              <a:t>מה זה </a:t>
            </a:r>
            <a:r>
              <a:rPr lang="en-US" dirty="0">
                <a:latin typeface="Arimo" panose="020B0604020202020204" charset="0"/>
                <a:ea typeface="Arimo" panose="020B0604020202020204" charset="0"/>
                <a:cs typeface="Arimo" panose="020B0604020202020204" charset="0"/>
              </a:rPr>
              <a:t>Code Review</a:t>
            </a:r>
            <a:r>
              <a:rPr lang="he-IL" dirty="0">
                <a:latin typeface="Arimo" panose="020B0604020202020204" charset="0"/>
                <a:ea typeface="Arimo" panose="020B0604020202020204" charset="0"/>
                <a:cs typeface="Arimo" panose="020B0604020202020204" charset="0"/>
              </a:rPr>
              <a:t>, למה עושים, ומתי?</a:t>
            </a:r>
          </a:p>
          <a:p>
            <a:pPr lvl="1" algn="r"/>
            <a:r>
              <a:rPr lang="he-IL" dirty="0">
                <a:latin typeface="Arimo" panose="020B0604020202020204" charset="0"/>
                <a:ea typeface="Arimo" panose="020B0604020202020204" charset="0"/>
                <a:cs typeface="Arimo" panose="020B0604020202020204" charset="0"/>
              </a:rPr>
              <a:t>סבבים של </a:t>
            </a:r>
            <a:r>
              <a:rPr lang="en-US" dirty="0">
                <a:latin typeface="Arimo" panose="020B0604020202020204" charset="0"/>
                <a:ea typeface="Arimo" panose="020B0604020202020204" charset="0"/>
                <a:cs typeface="Arimo" panose="020B0604020202020204" charset="0"/>
              </a:rPr>
              <a:t>CR</a:t>
            </a:r>
          </a:p>
          <a:p>
            <a:pPr lvl="1" algn="r"/>
            <a:endParaRPr lang="en-US"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על מה כותבים הערה?</a:t>
            </a:r>
          </a:p>
          <a:p>
            <a:pPr lvl="1" algn="r"/>
            <a:r>
              <a:rPr lang="he-IL" dirty="0">
                <a:latin typeface="Arimo" panose="020B0604020202020204" charset="0"/>
                <a:ea typeface="Arimo" panose="020B0604020202020204" charset="0"/>
                <a:cs typeface="Arimo" panose="020B0604020202020204" charset="0"/>
              </a:rPr>
              <a:t>באגים ושגיאות לוגיות</a:t>
            </a:r>
          </a:p>
          <a:p>
            <a:pPr lvl="1" algn="r"/>
            <a:r>
              <a:rPr lang="he-IL" dirty="0">
                <a:latin typeface="Arimo" panose="020B0604020202020204" charset="0"/>
                <a:ea typeface="Arimo" panose="020B0604020202020204" charset="0"/>
                <a:cs typeface="Arimo" panose="020B0604020202020204" charset="0"/>
              </a:rPr>
              <a:t>מקרי קצה</a:t>
            </a:r>
          </a:p>
          <a:p>
            <a:pPr lvl="1" algn="r"/>
            <a:r>
              <a:rPr lang="he-IL" dirty="0">
                <a:latin typeface="Arimo" panose="020B0604020202020204" charset="0"/>
                <a:ea typeface="Arimo" panose="020B0604020202020204" charset="0"/>
                <a:cs typeface="Arimo" panose="020B0604020202020204" charset="0"/>
              </a:rPr>
              <a:t>קריאות</a:t>
            </a:r>
          </a:p>
          <a:p>
            <a:pPr lvl="1" algn="r"/>
            <a:r>
              <a:rPr lang="he-IL" dirty="0">
                <a:latin typeface="Arimo" panose="020B0604020202020204" charset="0"/>
                <a:ea typeface="Arimo" panose="020B0604020202020204" charset="0"/>
                <a:cs typeface="Arimo" panose="020B0604020202020204" charset="0"/>
              </a:rPr>
              <a:t>תיעוד</a:t>
            </a:r>
          </a:p>
          <a:p>
            <a:pPr lvl="1" algn="r"/>
            <a:endParaRPr lang="he-IL" dirty="0">
              <a:latin typeface="Arimo" panose="020B0604020202020204" charset="0"/>
              <a:ea typeface="Arimo" panose="020B0604020202020204" charset="0"/>
              <a:cs typeface="Arimo" panose="020B0604020202020204" charset="0"/>
            </a:endParaRPr>
          </a:p>
          <a:p>
            <a:r>
              <a:rPr lang="he-IL" dirty="0">
                <a:latin typeface="Arimo" panose="020B0604020202020204" charset="0"/>
                <a:ea typeface="Arimo" panose="020B0604020202020204" charset="0"/>
                <a:cs typeface="Arimo" panose="020B0604020202020204" charset="0"/>
              </a:rPr>
              <a:t>מה כותבים בהערה?</a:t>
            </a:r>
          </a:p>
          <a:p>
            <a:pPr lvl="1" algn="r"/>
            <a:r>
              <a:rPr lang="he-IL" dirty="0">
                <a:latin typeface="Arimo" panose="020B0604020202020204" charset="0"/>
                <a:ea typeface="Arimo" panose="020B0604020202020204" charset="0"/>
                <a:cs typeface="Arimo" panose="020B0604020202020204" charset="0"/>
              </a:rPr>
              <a:t>עשה ואל תעשה</a:t>
            </a:r>
          </a:p>
          <a:p>
            <a:pPr lvl="1" algn="r"/>
            <a:endParaRPr lang="he-IL" dirty="0">
              <a:latin typeface="Arimo" panose="020B0604020202020204" charset="0"/>
              <a:ea typeface="Arimo" panose="020B0604020202020204" charset="0"/>
              <a:cs typeface="Arimo" panose="020B0604020202020204" charset="0"/>
            </a:endParaRPr>
          </a:p>
          <a:p>
            <a:endParaRPr lang="en-US" dirty="0">
              <a:latin typeface="Arimo" panose="020B0604020202020204" charset="0"/>
              <a:ea typeface="Arimo" panose="020B0604020202020204" charset="0"/>
              <a:cs typeface="Arimo" panose="020B0604020202020204" charset="0"/>
            </a:endParaRPr>
          </a:p>
          <a:p>
            <a:endParaRPr lang="he-IL" dirty="0">
              <a:latin typeface="Arimo" panose="020B0604020202020204" charset="0"/>
              <a:ea typeface="Arimo" panose="020B0604020202020204" charset="0"/>
              <a:cs typeface="Arimo" panose="020B0604020202020204" charset="0"/>
            </a:endParaRPr>
          </a:p>
          <a:p>
            <a:endParaRPr lang="he-IL" dirty="0">
              <a:latin typeface="Arimo" panose="020B0604020202020204" charset="0"/>
              <a:ea typeface="Arimo" panose="020B0604020202020204" charset="0"/>
              <a:cs typeface="Arimo" panose="020B0604020202020204" charset="0"/>
            </a:endParaRPr>
          </a:p>
          <a:p>
            <a:endParaRPr lang="he-IL"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0E14DD1C-2A72-4F86-88EC-A0215CC53F4C}"/>
              </a:ext>
            </a:extLst>
          </p:cNvPr>
          <p:cNvSpPr>
            <a:spLocks noGrp="1"/>
          </p:cNvSpPr>
          <p:nvPr>
            <p:ph type="title"/>
          </p:nvPr>
        </p:nvSpPr>
        <p:spPr/>
        <p:txBody>
          <a:bodyPr/>
          <a:lstStyle/>
          <a:p>
            <a:r>
              <a:rPr lang="he-IL" dirty="0"/>
              <a:t>סיכום ביניים</a:t>
            </a:r>
            <a:endParaRPr lang="en-US" dirty="0"/>
          </a:p>
        </p:txBody>
      </p:sp>
      <p:grpSp>
        <p:nvGrpSpPr>
          <p:cNvPr id="10" name="קבוצה 8">
            <a:extLst>
              <a:ext uri="{FF2B5EF4-FFF2-40B4-BE49-F238E27FC236}">
                <a16:creationId xmlns:a16="http://schemas.microsoft.com/office/drawing/2014/main" id="{F0BA2298-671D-4B10-9226-0FA9DA3DA2C7}"/>
              </a:ext>
            </a:extLst>
          </p:cNvPr>
          <p:cNvGrpSpPr/>
          <p:nvPr/>
        </p:nvGrpSpPr>
        <p:grpSpPr>
          <a:xfrm>
            <a:off x="267733" y="0"/>
            <a:ext cx="1677400" cy="1577610"/>
            <a:chOff x="4437421" y="1598215"/>
            <a:chExt cx="2286109" cy="2200975"/>
          </a:xfrm>
          <a:effectLst/>
        </p:grpSpPr>
        <p:pic>
          <p:nvPicPr>
            <p:cNvPr id="11" name="תמונה 9">
              <a:extLst>
                <a:ext uri="{FF2B5EF4-FFF2-40B4-BE49-F238E27FC236}">
                  <a16:creationId xmlns:a16="http://schemas.microsoft.com/office/drawing/2014/main" id="{827039A0-8635-4F97-B897-A790CDE16536}"/>
                </a:ext>
              </a:extLst>
            </p:cNvPr>
            <p:cNvPicPr>
              <a:picLocks noChangeAspect="1"/>
            </p:cNvPicPr>
            <p:nvPr/>
          </p:nvPicPr>
          <p:blipFill rotWithShape="1">
            <a:blip r:embed="rId3">
              <a:extLst>
                <a:ext uri="{28A0092B-C50C-407E-A947-70E740481C1C}">
                  <a14:useLocalDpi xmlns:a14="http://schemas.microsoft.com/office/drawing/2010/main" val="0"/>
                </a:ext>
              </a:extLst>
            </a:blip>
            <a:srcRect t="25868"/>
            <a:stretch/>
          </p:blipFill>
          <p:spPr>
            <a:xfrm>
              <a:off x="4437421" y="1598215"/>
              <a:ext cx="2286109" cy="2200973"/>
            </a:xfrm>
            <a:prstGeom prst="rect">
              <a:avLst/>
            </a:prstGeom>
          </p:spPr>
        </p:pic>
        <p:sp>
          <p:nvSpPr>
            <p:cNvPr id="12" name="TextBox 11">
              <a:extLst>
                <a:ext uri="{FF2B5EF4-FFF2-40B4-BE49-F238E27FC236}">
                  <a16:creationId xmlns:a16="http://schemas.microsoft.com/office/drawing/2014/main" id="{DFEE0780-6CBE-421C-824E-BD36EDFBACBE}"/>
                </a:ext>
              </a:extLst>
            </p:cNvPr>
            <p:cNvSpPr txBox="1"/>
            <p:nvPr/>
          </p:nvSpPr>
          <p:spPr>
            <a:xfrm>
              <a:off x="4752975" y="2762752"/>
              <a:ext cx="1690688" cy="1036438"/>
            </a:xfrm>
            <a:prstGeom prst="rect">
              <a:avLst/>
            </a:prstGeom>
            <a:noFill/>
          </p:spPr>
          <p:txBody>
            <a:bodyPr wrap="square" rtlCol="1" anchor="ctr">
              <a:noAutofit/>
            </a:bodyPr>
            <a:lstStyle/>
            <a:p>
              <a:pPr algn="ctr"/>
              <a:r>
                <a:rPr lang="he-IL" sz="2000" b="1" dirty="0">
                  <a:solidFill>
                    <a:schemeClr val="bg1"/>
                  </a:solidFill>
                  <a:latin typeface="Segoe UI" panose="020B0502040204020203" pitchFamily="34" charset="0"/>
                  <a:cs typeface="Segoe UI" panose="020B0502040204020203" pitchFamily="34" charset="0"/>
                </a:rPr>
                <a:t>מעבר על קוד</a:t>
              </a:r>
            </a:p>
          </p:txBody>
        </p:sp>
      </p:grpSp>
      <p:grpSp>
        <p:nvGrpSpPr>
          <p:cNvPr id="13" name="קבוצה 7">
            <a:extLst>
              <a:ext uri="{FF2B5EF4-FFF2-40B4-BE49-F238E27FC236}">
                <a16:creationId xmlns:a16="http://schemas.microsoft.com/office/drawing/2014/main" id="{DB6E82F5-EC74-40BE-8B4A-18B48F88F2DB}"/>
              </a:ext>
            </a:extLst>
          </p:cNvPr>
          <p:cNvGrpSpPr/>
          <p:nvPr/>
        </p:nvGrpSpPr>
        <p:grpSpPr>
          <a:xfrm>
            <a:off x="1945133" y="1768953"/>
            <a:ext cx="2389242" cy="2813416"/>
            <a:chOff x="1934849" y="2033516"/>
            <a:chExt cx="3752850" cy="4324350"/>
          </a:xfrm>
        </p:grpSpPr>
        <p:sp>
          <p:nvSpPr>
            <p:cNvPr id="14" name="אליפסה 3">
              <a:extLst>
                <a:ext uri="{FF2B5EF4-FFF2-40B4-BE49-F238E27FC236}">
                  <a16:creationId xmlns:a16="http://schemas.microsoft.com/office/drawing/2014/main" id="{DCE20A45-BAFF-487F-AD3C-57C099D2A7AA}"/>
                </a:ext>
              </a:extLst>
            </p:cNvPr>
            <p:cNvSpPr/>
            <p:nvPr/>
          </p:nvSpPr>
          <p:spPr>
            <a:xfrm>
              <a:off x="2438373" y="3701726"/>
              <a:ext cx="622852" cy="62285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4">
              <a:extLst>
                <a:ext uri="{FF2B5EF4-FFF2-40B4-BE49-F238E27FC236}">
                  <a16:creationId xmlns:a16="http://schemas.microsoft.com/office/drawing/2014/main" id="{F1A20C5F-5AC7-4B8B-A1BE-0BCCAB28C7DE}"/>
                </a:ext>
              </a:extLst>
            </p:cNvPr>
            <p:cNvSpPr/>
            <p:nvPr/>
          </p:nvSpPr>
          <p:spPr>
            <a:xfrm>
              <a:off x="2438373" y="4450367"/>
              <a:ext cx="622852" cy="62285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5">
              <a:extLst>
                <a:ext uri="{FF2B5EF4-FFF2-40B4-BE49-F238E27FC236}">
                  <a16:creationId xmlns:a16="http://schemas.microsoft.com/office/drawing/2014/main" id="{0609766D-D9FF-479C-B81B-A82DD9970C0F}"/>
                </a:ext>
              </a:extLst>
            </p:cNvPr>
            <p:cNvSpPr/>
            <p:nvPr/>
          </p:nvSpPr>
          <p:spPr>
            <a:xfrm>
              <a:off x="2438373" y="2953085"/>
              <a:ext cx="622852" cy="62285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תמונה 6">
              <a:extLst>
                <a:ext uri="{FF2B5EF4-FFF2-40B4-BE49-F238E27FC236}">
                  <a16:creationId xmlns:a16="http://schemas.microsoft.com/office/drawing/2014/main" id="{76524A4A-987A-436E-BF66-7EF88D628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849" y="2033516"/>
              <a:ext cx="3752850" cy="4324350"/>
            </a:xfrm>
            <a:prstGeom prst="rect">
              <a:avLst/>
            </a:prstGeom>
          </p:spPr>
        </p:pic>
      </p:grpSp>
    </p:spTree>
    <p:extLst>
      <p:ext uri="{BB962C8B-B14F-4D97-AF65-F5344CB8AC3E}">
        <p14:creationId xmlns:p14="http://schemas.microsoft.com/office/powerpoint/2010/main" val="1274060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dirty="0"/>
              <a:t>שאלות? תהיות?</a:t>
            </a:r>
            <a:endParaRPr dirty="0"/>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en-US" dirty="0"/>
              <a:t>Code Review</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40" name="תמונה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62" y="1"/>
            <a:ext cx="7915078" cy="410005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88" y="1092458"/>
            <a:ext cx="8428703" cy="210718"/>
          </a:xfrm>
          <a:prstGeom prst="rect">
            <a:avLst/>
          </a:prstGeom>
        </p:spPr>
      </p:pic>
      <p:pic>
        <p:nvPicPr>
          <p:cNvPr id="7" name="תמונה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903" y="1141465"/>
            <a:ext cx="1042484" cy="1446026"/>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8431" y="3413557"/>
            <a:ext cx="858034" cy="619088"/>
          </a:xfrm>
          <a:prstGeom prst="rect">
            <a:avLst/>
          </a:prstGeom>
        </p:spPr>
      </p:pic>
      <p:pic>
        <p:nvPicPr>
          <p:cNvPr id="11" name="תמונה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5411" y="3413557"/>
            <a:ext cx="858034" cy="619088"/>
          </a:xfrm>
          <a:prstGeom prst="rect">
            <a:avLst/>
          </a:prstGeom>
        </p:spPr>
      </p:pic>
      <p:sp>
        <p:nvSpPr>
          <p:cNvPr id="14" name="TextBox 13"/>
          <p:cNvSpPr txBox="1"/>
          <p:nvPr/>
        </p:nvSpPr>
        <p:spPr>
          <a:xfrm>
            <a:off x="5148430" y="3413557"/>
            <a:ext cx="858034" cy="619088"/>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pic>
        <p:nvPicPr>
          <p:cNvPr id="12" name="תמונה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2391" y="3413557"/>
            <a:ext cx="858034" cy="619088"/>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371" y="3413557"/>
            <a:ext cx="858034" cy="619088"/>
          </a:xfrm>
          <a:prstGeom prst="rect">
            <a:avLst/>
          </a:prstGeom>
        </p:spPr>
      </p:pic>
      <p:sp>
        <p:nvSpPr>
          <p:cNvPr id="15" name="TextBox 14"/>
          <p:cNvSpPr txBox="1"/>
          <p:nvPr/>
        </p:nvSpPr>
        <p:spPr>
          <a:xfrm>
            <a:off x="3845410"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2546016"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1242627"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pic>
        <p:nvPicPr>
          <p:cNvPr id="25" name="תמונה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6211" y="3413557"/>
            <a:ext cx="858034" cy="619088"/>
          </a:xfrm>
          <a:prstGeom prst="rect">
            <a:avLst/>
          </a:prstGeom>
        </p:spPr>
      </p:pic>
      <p:sp>
        <p:nvSpPr>
          <p:cNvPr id="2" name="TextBox 1"/>
          <p:cNvSpPr txBox="1"/>
          <p:nvPr/>
        </p:nvSpPr>
        <p:spPr>
          <a:xfrm>
            <a:off x="6451449" y="3413557"/>
            <a:ext cx="858033"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תכנון ועיצוב</a:t>
            </a:r>
          </a:p>
        </p:txBody>
      </p:sp>
      <p:grpSp>
        <p:nvGrpSpPr>
          <p:cNvPr id="35" name="קבוצה 34"/>
          <p:cNvGrpSpPr/>
          <p:nvPr/>
        </p:nvGrpSpPr>
        <p:grpSpPr>
          <a:xfrm>
            <a:off x="149957" y="154931"/>
            <a:ext cx="872979" cy="253112"/>
            <a:chOff x="5981700" y="549342"/>
            <a:chExt cx="1163972" cy="337482"/>
          </a:xfrm>
        </p:grpSpPr>
        <p:sp>
          <p:nvSpPr>
            <p:cNvPr id="36" name="אליפסה 35">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7" name="אליפסה 36">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8" name="אליפסה 37">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
        <p:nvSpPr>
          <p:cNvPr id="26" name="כותרת 27"/>
          <p:cNvSpPr>
            <a:spLocks noGrp="1"/>
          </p:cNvSpPr>
          <p:nvPr>
            <p:ph type="title"/>
          </p:nvPr>
        </p:nvSpPr>
        <p:spPr>
          <a:xfrm>
            <a:off x="714586" y="407846"/>
            <a:ext cx="7800764" cy="731421"/>
          </a:xfrm>
        </p:spPr>
        <p:txBody>
          <a:bodyPr>
            <a:normAutofit/>
          </a:bodyPr>
          <a:lstStyle/>
          <a:p>
            <a:pPr algn="ctr"/>
            <a:r>
              <a:rPr lang="he-IL" sz="4050" dirty="0">
                <a:latin typeface="Segoe UI" panose="020B0502040204020203" pitchFamily="34" charset="0"/>
                <a:cs typeface="Segoe UI" panose="020B0502040204020203" pitchFamily="34" charset="0"/>
              </a:rPr>
              <a:t>סיכום</a:t>
            </a:r>
          </a:p>
        </p:txBody>
      </p:sp>
      <p:sp>
        <p:nvSpPr>
          <p:cNvPr id="31" name="TextBox 30"/>
          <p:cNvSpPr txBox="1"/>
          <p:nvPr/>
        </p:nvSpPr>
        <p:spPr>
          <a:xfrm>
            <a:off x="6260109" y="2534249"/>
            <a:ext cx="1240714" cy="832188"/>
          </a:xfrm>
          <a:prstGeom prst="rect">
            <a:avLst/>
          </a:prstGeom>
          <a:noFill/>
        </p:spPr>
        <p:txBody>
          <a:bodyPr wrap="none" rtlCol="1">
            <a:noAutofit/>
          </a:bodyPr>
          <a:lstStyle/>
          <a:p>
            <a:pPr algn="ctr"/>
            <a:r>
              <a:rPr lang="he-IL" sz="2100" b="1" dirty="0">
                <a:latin typeface="Segoe UI" panose="020B0502040204020203" pitchFamily="34" charset="0"/>
                <a:cs typeface="Segoe UI" panose="020B0502040204020203" pitchFamily="34" charset="0"/>
              </a:rPr>
              <a:t>עיצוב </a:t>
            </a:r>
          </a:p>
          <a:p>
            <a:pPr algn="ctr"/>
            <a:r>
              <a:rPr lang="he-IL" sz="2100" b="1" dirty="0">
                <a:latin typeface="Segoe UI" panose="020B0502040204020203" pitchFamily="34" charset="0"/>
                <a:cs typeface="Segoe UI" panose="020B0502040204020203" pitchFamily="34" charset="0"/>
              </a:rPr>
              <a:t>תוכנה</a:t>
            </a:r>
          </a:p>
        </p:txBody>
      </p:sp>
      <p:sp>
        <p:nvSpPr>
          <p:cNvPr id="32" name="TextBox 31"/>
          <p:cNvSpPr txBox="1"/>
          <p:nvPr/>
        </p:nvSpPr>
        <p:spPr>
          <a:xfrm>
            <a:off x="2159710" y="2808402"/>
            <a:ext cx="1623395" cy="464292"/>
          </a:xfrm>
          <a:prstGeom prst="rect">
            <a:avLst/>
          </a:prstGeom>
          <a:noFill/>
        </p:spPr>
        <p:txBody>
          <a:bodyPr wrap="none" rtlCol="1">
            <a:noAutofit/>
          </a:bodyPr>
          <a:lstStyle/>
          <a:p>
            <a:pPr algn="ctr"/>
            <a:r>
              <a:rPr lang="he-IL" sz="2100" b="1" dirty="0">
                <a:latin typeface="Segoe UI" panose="020B0502040204020203" pitchFamily="34" charset="0"/>
                <a:cs typeface="Segoe UI" panose="020B0502040204020203" pitchFamily="34" charset="0"/>
              </a:rPr>
              <a:t>קוד נקי</a:t>
            </a:r>
          </a:p>
        </p:txBody>
      </p:sp>
      <p:sp>
        <p:nvSpPr>
          <p:cNvPr id="33" name="TextBox 32"/>
          <p:cNvSpPr txBox="1"/>
          <p:nvPr/>
        </p:nvSpPr>
        <p:spPr>
          <a:xfrm>
            <a:off x="863759" y="2495409"/>
            <a:ext cx="1623395" cy="991244"/>
          </a:xfrm>
          <a:prstGeom prst="rect">
            <a:avLst/>
          </a:prstGeom>
          <a:noFill/>
        </p:spPr>
        <p:txBody>
          <a:bodyPr wrap="none" rtlCol="1">
            <a:noAutofit/>
          </a:bodyPr>
          <a:lstStyle/>
          <a:p>
            <a:pPr algn="ctr"/>
            <a:r>
              <a:rPr lang="en-US" sz="2100" b="1" dirty="0">
                <a:latin typeface="Segoe UI" panose="020B0502040204020203" pitchFamily="34" charset="0"/>
                <a:cs typeface="Segoe UI" panose="020B0502040204020203" pitchFamily="34" charset="0"/>
              </a:rPr>
              <a:t>Code </a:t>
            </a:r>
          </a:p>
          <a:p>
            <a:pPr algn="ctr"/>
            <a:r>
              <a:rPr lang="en-US" sz="2100" b="1" dirty="0">
                <a:latin typeface="Segoe UI" panose="020B0502040204020203" pitchFamily="34" charset="0"/>
                <a:cs typeface="Segoe UI" panose="020B0502040204020203" pitchFamily="34" charset="0"/>
              </a:rPr>
              <a:t>Review</a:t>
            </a:r>
            <a:endParaRPr lang="he-IL" sz="21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236598"/>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5.55112E-17 L 0.75547 5.55112E-17 " pathEditMode="relative" rAng="0" ptsTypes="AA">
                                      <p:cBhvr>
                                        <p:cTn id="6" dur="3000" fill="hold"/>
                                        <p:tgtEl>
                                          <p:spTgt spid="7"/>
                                        </p:tgtEl>
                                        <p:attrNameLst>
                                          <p:attrName>ppt_x</p:attrName>
                                          <p:attrName>ppt_y</p:attrName>
                                        </p:attrNameLst>
                                      </p:cBhvr>
                                      <p:rCtr x="37773" y="0"/>
                                    </p:animMotion>
                                  </p:childTnLst>
                                </p:cTn>
                              </p:par>
                            </p:childTnLst>
                          </p:cTn>
                        </p:par>
                        <p:par>
                          <p:cTn id="7" fill="hold">
                            <p:stCondLst>
                              <p:cond delay="300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44" y="1"/>
            <a:ext cx="7915078" cy="410005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88" y="577032"/>
            <a:ext cx="8428703" cy="210718"/>
          </a:xfrm>
          <a:prstGeom prst="rect">
            <a:avLst/>
          </a:prstGeom>
        </p:spPr>
      </p:pic>
      <p:pic>
        <p:nvPicPr>
          <p:cNvPr id="10" name="תמונה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431" y="3413557"/>
            <a:ext cx="858034" cy="619088"/>
          </a:xfrm>
          <a:prstGeom prst="rect">
            <a:avLst/>
          </a:prstGeom>
        </p:spPr>
      </p:pic>
      <p:pic>
        <p:nvPicPr>
          <p:cNvPr id="11" name="תמונה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5411" y="3413557"/>
            <a:ext cx="858034" cy="619088"/>
          </a:xfrm>
          <a:prstGeom prst="rect">
            <a:avLst/>
          </a:prstGeom>
        </p:spPr>
      </p:pic>
      <p:sp>
        <p:nvSpPr>
          <p:cNvPr id="14" name="TextBox 13"/>
          <p:cNvSpPr txBox="1"/>
          <p:nvPr/>
        </p:nvSpPr>
        <p:spPr>
          <a:xfrm>
            <a:off x="5148430" y="3413557"/>
            <a:ext cx="858034" cy="619088"/>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2391" y="3413557"/>
            <a:ext cx="858034" cy="619088"/>
          </a:xfrm>
          <a:prstGeom prst="rect">
            <a:avLst/>
          </a:prstGeom>
        </p:spPr>
      </p:pic>
      <p:pic>
        <p:nvPicPr>
          <p:cNvPr id="13" name="תמונה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371" y="3413557"/>
            <a:ext cx="858034" cy="619088"/>
          </a:xfrm>
          <a:prstGeom prst="rect">
            <a:avLst/>
          </a:prstGeom>
        </p:spPr>
      </p:pic>
      <p:sp>
        <p:nvSpPr>
          <p:cNvPr id="15" name="TextBox 14"/>
          <p:cNvSpPr txBox="1"/>
          <p:nvPr/>
        </p:nvSpPr>
        <p:spPr>
          <a:xfrm>
            <a:off x="3845410"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2546016"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1242627" y="3413557"/>
            <a:ext cx="858034" cy="619088"/>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grpSp>
        <p:nvGrpSpPr>
          <p:cNvPr id="9" name="קבוצה 8"/>
          <p:cNvGrpSpPr/>
          <p:nvPr/>
        </p:nvGrpSpPr>
        <p:grpSpPr>
          <a:xfrm>
            <a:off x="6023175" y="622663"/>
            <a:ext cx="1714582" cy="2226730"/>
            <a:chOff x="4437421" y="830217"/>
            <a:chExt cx="2286109" cy="2968973"/>
          </a:xfrm>
        </p:grpSpPr>
        <p:pic>
          <p:nvPicPr>
            <p:cNvPr id="6" name="תמונה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7421" y="830217"/>
              <a:ext cx="2286109" cy="2968973"/>
            </a:xfrm>
            <a:prstGeom prst="rect">
              <a:avLst/>
            </a:prstGeom>
          </p:spPr>
        </p:pic>
        <p:sp>
          <p:nvSpPr>
            <p:cNvPr id="18" name="TextBox 17"/>
            <p:cNvSpPr txBox="1"/>
            <p:nvPr/>
          </p:nvSpPr>
          <p:spPr>
            <a:xfrm>
              <a:off x="4752975" y="2762752"/>
              <a:ext cx="1690688" cy="1036438"/>
            </a:xfrm>
            <a:prstGeom prst="rect">
              <a:avLst/>
            </a:prstGeom>
            <a:noFill/>
          </p:spPr>
          <p:txBody>
            <a:bodyPr wrap="square" rtlCol="1" anchor="ctr">
              <a:noAutofit/>
            </a:bodyPr>
            <a:lstStyle/>
            <a:p>
              <a:pPr algn="ctr"/>
              <a:r>
                <a:rPr lang="he-IL" sz="2100" b="1" dirty="0">
                  <a:solidFill>
                    <a:schemeClr val="bg1"/>
                  </a:solidFill>
                  <a:latin typeface="Segoe UI" panose="020B0502040204020203" pitchFamily="34" charset="0"/>
                  <a:cs typeface="Segoe UI" panose="020B0502040204020203" pitchFamily="34" charset="0"/>
                </a:rPr>
                <a:t>תכנון ועיצוב</a:t>
              </a:r>
            </a:p>
          </p:txBody>
        </p:sp>
      </p:grpSp>
      <p:grpSp>
        <p:nvGrpSpPr>
          <p:cNvPr id="20" name="קבוצה 19"/>
          <p:cNvGrpSpPr/>
          <p:nvPr/>
        </p:nvGrpSpPr>
        <p:grpSpPr>
          <a:xfrm>
            <a:off x="149957" y="154931"/>
            <a:ext cx="872979" cy="253112"/>
            <a:chOff x="5981700" y="549342"/>
            <a:chExt cx="1163972" cy="337482"/>
          </a:xfrm>
        </p:grpSpPr>
        <p:sp>
          <p:nvSpPr>
            <p:cNvPr id="21" name="אליפסה 20">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2" name="אליפסה 21">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3" name="אליפסה 22">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Tree>
    <p:extLst>
      <p:ext uri="{BB962C8B-B14F-4D97-AF65-F5344CB8AC3E}">
        <p14:creationId xmlns:p14="http://schemas.microsoft.com/office/powerpoint/2010/main" val="90376664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autoRev="1" fill="remove" nodeType="withEffect">
                                  <p:stCondLst>
                                    <p:cond delay="1000"/>
                                  </p:stCondLst>
                                  <p:childTnLst>
                                    <p:animMotion origin="layout" path="M -3.95833E-6 5.55112E-17 L -0.02617 0.00162 " pathEditMode="relative" rAng="0" ptsTypes="AA">
                                      <p:cBhvr>
                                        <p:cTn id="6" dur="1750" fill="hold"/>
                                        <p:tgtEl>
                                          <p:spTgt spid="9"/>
                                        </p:tgtEl>
                                        <p:attrNameLst>
                                          <p:attrName>ppt_x</p:attrName>
                                          <p:attrName>ppt_y</p:attrName>
                                        </p:attrNameLst>
                                      </p:cBhvr>
                                      <p:rCtr x="-131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22" y="3142158"/>
            <a:ext cx="8755347" cy="1718601"/>
          </a:xfrm>
          <a:prstGeom prst="rect">
            <a:avLst/>
          </a:prstGeom>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88" y="1092458"/>
            <a:ext cx="8428703" cy="210718"/>
          </a:xfrm>
          <a:prstGeom prst="rect">
            <a:avLst/>
          </a:prstGeom>
        </p:spPr>
      </p:pic>
      <p:pic>
        <p:nvPicPr>
          <p:cNvPr id="7" name="תמונה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0484" y="1141465"/>
            <a:ext cx="1042484" cy="1446026"/>
          </a:xfrm>
          <a:prstGeom prst="rect">
            <a:avLst/>
          </a:prstGeom>
        </p:spPr>
      </p:pic>
      <p:grpSp>
        <p:nvGrpSpPr>
          <p:cNvPr id="6" name="קבוצה 5"/>
          <p:cNvGrpSpPr/>
          <p:nvPr/>
        </p:nvGrpSpPr>
        <p:grpSpPr>
          <a:xfrm>
            <a:off x="1239371" y="3413556"/>
            <a:ext cx="6074874" cy="619089"/>
            <a:chOff x="1652494" y="4551408"/>
            <a:chExt cx="8099832" cy="825452"/>
          </a:xfrm>
        </p:grpSpPr>
        <p:pic>
          <p:nvPicPr>
            <p:cNvPr id="10" name="תמונה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4574" y="4551409"/>
              <a:ext cx="1144045" cy="825451"/>
            </a:xfrm>
            <a:prstGeom prst="rect">
              <a:avLst/>
            </a:prstGeom>
          </p:spPr>
        </p:pic>
        <p:pic>
          <p:nvPicPr>
            <p:cNvPr id="11" name="תמונה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7214" y="4551409"/>
              <a:ext cx="1144045" cy="825451"/>
            </a:xfrm>
            <a:prstGeom prst="rect">
              <a:avLst/>
            </a:prstGeom>
          </p:spPr>
        </p:pic>
        <p:sp>
          <p:nvSpPr>
            <p:cNvPr id="14" name="TextBox 13"/>
            <p:cNvSpPr txBox="1"/>
            <p:nvPr/>
          </p:nvSpPr>
          <p:spPr>
            <a:xfrm>
              <a:off x="6864573" y="4551408"/>
              <a:ext cx="1144045" cy="825451"/>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9854" y="4551409"/>
              <a:ext cx="1144045" cy="825451"/>
            </a:xfrm>
            <a:prstGeom prst="rect">
              <a:avLst/>
            </a:prstGeom>
          </p:spPr>
        </p:pic>
        <p:pic>
          <p:nvPicPr>
            <p:cNvPr id="13" name="תמונה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2494" y="4551409"/>
              <a:ext cx="1144045" cy="825451"/>
            </a:xfrm>
            <a:prstGeom prst="rect">
              <a:avLst/>
            </a:prstGeom>
          </p:spPr>
        </p:pic>
        <p:sp>
          <p:nvSpPr>
            <p:cNvPr id="15" name="TextBox 14"/>
            <p:cNvSpPr txBox="1"/>
            <p:nvPr/>
          </p:nvSpPr>
          <p:spPr>
            <a:xfrm>
              <a:off x="5127213" y="4551408"/>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3394687" y="4551408"/>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1656836" y="4551408"/>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pic>
          <p:nvPicPr>
            <p:cNvPr id="25" name="תמונה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8281" y="4551409"/>
              <a:ext cx="1144045" cy="825451"/>
            </a:xfrm>
            <a:prstGeom prst="rect">
              <a:avLst/>
            </a:prstGeom>
          </p:spPr>
        </p:pic>
        <p:sp>
          <p:nvSpPr>
            <p:cNvPr id="2" name="TextBox 1"/>
            <p:cNvSpPr txBox="1"/>
            <p:nvPr/>
          </p:nvSpPr>
          <p:spPr>
            <a:xfrm>
              <a:off x="8601932" y="4551409"/>
              <a:ext cx="1144044" cy="825450"/>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תכנון ועיצוב</a:t>
              </a:r>
            </a:p>
          </p:txBody>
        </p:sp>
      </p:grpSp>
      <p:grpSp>
        <p:nvGrpSpPr>
          <p:cNvPr id="35" name="קבוצה 34"/>
          <p:cNvGrpSpPr/>
          <p:nvPr/>
        </p:nvGrpSpPr>
        <p:grpSpPr>
          <a:xfrm>
            <a:off x="149957" y="154931"/>
            <a:ext cx="872979" cy="253112"/>
            <a:chOff x="5981700" y="549342"/>
            <a:chExt cx="1163972" cy="337482"/>
          </a:xfrm>
        </p:grpSpPr>
        <p:sp>
          <p:nvSpPr>
            <p:cNvPr id="36" name="אליפסה 35">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7" name="אליפסה 36">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8" name="אליפסה 37">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
        <p:nvSpPr>
          <p:cNvPr id="26" name="כותרת 27"/>
          <p:cNvSpPr>
            <a:spLocks noGrp="1"/>
          </p:cNvSpPr>
          <p:nvPr>
            <p:ph type="title"/>
          </p:nvPr>
        </p:nvSpPr>
        <p:spPr>
          <a:xfrm>
            <a:off x="714586" y="264343"/>
            <a:ext cx="7800764" cy="874925"/>
          </a:xfrm>
        </p:spPr>
        <p:txBody>
          <a:bodyPr>
            <a:normAutofit/>
          </a:bodyPr>
          <a:lstStyle/>
          <a:p>
            <a:pPr algn="ctr"/>
            <a:r>
              <a:rPr lang="he-IL" sz="4050" dirty="0">
                <a:latin typeface="Segoe UI" panose="020B0502040204020203" pitchFamily="34" charset="0"/>
                <a:cs typeface="Segoe UI" panose="020B0502040204020203" pitchFamily="34" charset="0"/>
              </a:rPr>
              <a:t>שליחה ללקוח</a:t>
            </a:r>
          </a:p>
        </p:txBody>
      </p:sp>
      <p:pic>
        <p:nvPicPr>
          <p:cNvPr id="27" name="תמונה 26"/>
          <p:cNvPicPr>
            <a:picLocks noChangeAspect="1"/>
          </p:cNvPicPr>
          <p:nvPr/>
        </p:nvPicPr>
        <p:blipFill rotWithShape="1">
          <a:blip r:embed="rId3">
            <a:extLst>
              <a:ext uri="{28A0092B-C50C-407E-A947-70E740481C1C}">
                <a14:useLocalDpi xmlns:a14="http://schemas.microsoft.com/office/drawing/2010/main" val="0"/>
              </a:ext>
            </a:extLst>
          </a:blip>
          <a:srcRect l="14927" r="60583"/>
          <a:stretch/>
        </p:blipFill>
        <p:spPr>
          <a:xfrm>
            <a:off x="-14288" y="3142158"/>
            <a:ext cx="2144183" cy="1718601"/>
          </a:xfrm>
          <a:prstGeom prst="rect">
            <a:avLst/>
          </a:prstGeom>
        </p:spPr>
      </p:pic>
    </p:spTree>
    <p:extLst>
      <p:ext uri="{BB962C8B-B14F-4D97-AF65-F5344CB8AC3E}">
        <p14:creationId xmlns:p14="http://schemas.microsoft.com/office/powerpoint/2010/main" val="871734507"/>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6667E-6 -2.59259E-6 L -0.80209 -2.59259E-6 " pathEditMode="relative" rAng="0" ptsTypes="AA">
                                      <p:cBhvr>
                                        <p:cTn id="6" dur="5000" fill="hold"/>
                                        <p:tgtEl>
                                          <p:spTgt spid="6"/>
                                        </p:tgtEl>
                                        <p:attrNameLst>
                                          <p:attrName>ppt_x</p:attrName>
                                          <p:attrName>ppt_y</p:attrName>
                                        </p:attrNameLst>
                                      </p:cBhvr>
                                      <p:rCtr x="-40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0" name="מלבן 19"/>
          <p:cNvSpPr/>
          <p:nvPr/>
        </p:nvSpPr>
        <p:spPr>
          <a:xfrm>
            <a:off x="-342900" y="4702627"/>
            <a:ext cx="9696185" cy="170378"/>
          </a:xfrm>
          <a:prstGeom prst="rect">
            <a:avLst/>
          </a:prstGeom>
          <a:solidFill>
            <a:srgbClr val="81D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r="60582"/>
          <a:stretch/>
        </p:blipFill>
        <p:spPr>
          <a:xfrm>
            <a:off x="5704022" y="3142158"/>
            <a:ext cx="3451143" cy="1718601"/>
          </a:xfrm>
          <a:prstGeom prst="rect">
            <a:avLst/>
          </a:prstGeom>
        </p:spPr>
      </p:pic>
      <p:grpSp>
        <p:nvGrpSpPr>
          <p:cNvPr id="35" name="קבוצה 34"/>
          <p:cNvGrpSpPr/>
          <p:nvPr/>
        </p:nvGrpSpPr>
        <p:grpSpPr>
          <a:xfrm>
            <a:off x="149957" y="154931"/>
            <a:ext cx="872979" cy="253112"/>
            <a:chOff x="5981700" y="549342"/>
            <a:chExt cx="1163972" cy="337482"/>
          </a:xfrm>
        </p:grpSpPr>
        <p:sp>
          <p:nvSpPr>
            <p:cNvPr id="36" name="אליפסה 35">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7" name="אליפסה 36">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8" name="אליפסה 37">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
        <p:nvSpPr>
          <p:cNvPr id="26" name="כותרת 27"/>
          <p:cNvSpPr>
            <a:spLocks noGrp="1"/>
          </p:cNvSpPr>
          <p:nvPr>
            <p:ph type="title"/>
          </p:nvPr>
        </p:nvSpPr>
        <p:spPr>
          <a:xfrm>
            <a:off x="714586" y="264343"/>
            <a:ext cx="7800764" cy="874925"/>
          </a:xfrm>
        </p:spPr>
        <p:txBody>
          <a:bodyPr>
            <a:normAutofit/>
          </a:bodyPr>
          <a:lstStyle/>
          <a:p>
            <a:pPr algn="ctr"/>
            <a:r>
              <a:rPr lang="he-IL" sz="4050" dirty="0">
                <a:latin typeface="Segoe UI" panose="020B0502040204020203" pitchFamily="34" charset="0"/>
                <a:cs typeface="Segoe UI" panose="020B0502040204020203" pitchFamily="34" charset="0"/>
              </a:rPr>
              <a:t>שליחה ללקוח</a:t>
            </a:r>
          </a:p>
        </p:txBody>
      </p:sp>
      <p:pic>
        <p:nvPicPr>
          <p:cNvPr id="21" name="תמונה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76513" y="2045425"/>
            <a:ext cx="4858384" cy="2827580"/>
          </a:xfrm>
          <a:prstGeom prst="rect">
            <a:avLst/>
          </a:prstGeom>
        </p:spPr>
      </p:pic>
      <p:grpSp>
        <p:nvGrpSpPr>
          <p:cNvPr id="28" name="קבוצה 27"/>
          <p:cNvGrpSpPr/>
          <p:nvPr/>
        </p:nvGrpSpPr>
        <p:grpSpPr>
          <a:xfrm>
            <a:off x="9144001" y="2708827"/>
            <a:ext cx="2764346" cy="1322387"/>
            <a:chOff x="8284965" y="3611770"/>
            <a:chExt cx="3685795" cy="1763182"/>
          </a:xfrm>
        </p:grpSpPr>
        <p:pic>
          <p:nvPicPr>
            <p:cNvPr id="10" name="תמונה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988" y="3617813"/>
              <a:ext cx="1144045" cy="825451"/>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6715" y="4549500"/>
              <a:ext cx="1144045" cy="825451"/>
            </a:xfrm>
            <a:prstGeom prst="rect">
              <a:avLst/>
            </a:prstGeom>
          </p:spPr>
        </p:pic>
        <p:sp>
          <p:nvSpPr>
            <p:cNvPr id="14" name="TextBox 13"/>
            <p:cNvSpPr txBox="1"/>
            <p:nvPr/>
          </p:nvSpPr>
          <p:spPr>
            <a:xfrm>
              <a:off x="8856987" y="3617812"/>
              <a:ext cx="1144045" cy="825451"/>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pic>
          <p:nvPicPr>
            <p:cNvPr id="12" name="תמונה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9642" y="4549501"/>
              <a:ext cx="1144045" cy="825451"/>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965" y="4549501"/>
              <a:ext cx="1144045" cy="825451"/>
            </a:xfrm>
            <a:prstGeom prst="rect">
              <a:avLst/>
            </a:prstGeom>
          </p:spPr>
        </p:pic>
        <p:sp>
          <p:nvSpPr>
            <p:cNvPr id="15" name="TextBox 14"/>
            <p:cNvSpPr txBox="1"/>
            <p:nvPr/>
          </p:nvSpPr>
          <p:spPr>
            <a:xfrm>
              <a:off x="10826714" y="4549499"/>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9584475" y="4549500"/>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8289307" y="4549500"/>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grpSp>
          <p:nvGrpSpPr>
            <p:cNvPr id="24" name="קבוצה 23"/>
            <p:cNvGrpSpPr/>
            <p:nvPr/>
          </p:nvGrpSpPr>
          <p:grpSpPr>
            <a:xfrm>
              <a:off x="10170691" y="3611770"/>
              <a:ext cx="1150394" cy="825451"/>
              <a:chOff x="15370569" y="4550388"/>
              <a:chExt cx="1150394" cy="825451"/>
            </a:xfrm>
          </p:grpSpPr>
          <p:pic>
            <p:nvPicPr>
              <p:cNvPr id="25" name="תמונה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6918" y="4550388"/>
                <a:ext cx="1144045" cy="825451"/>
              </a:xfrm>
              <a:prstGeom prst="rect">
                <a:avLst/>
              </a:prstGeom>
            </p:spPr>
          </p:pic>
          <p:sp>
            <p:nvSpPr>
              <p:cNvPr id="2" name="TextBox 1"/>
              <p:cNvSpPr txBox="1"/>
              <p:nvPr/>
            </p:nvSpPr>
            <p:spPr>
              <a:xfrm>
                <a:off x="15370569" y="4550388"/>
                <a:ext cx="1144044" cy="825450"/>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תכנון ועיצוב</a:t>
                </a:r>
              </a:p>
            </p:txBody>
          </p:sp>
        </p:grpSp>
      </p:grpSp>
    </p:spTree>
    <p:extLst>
      <p:ext uri="{BB962C8B-B14F-4D97-AF65-F5344CB8AC3E}">
        <p14:creationId xmlns:p14="http://schemas.microsoft.com/office/powerpoint/2010/main" val="168667757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875E-6 -2.59259E-6 L -0.33398 -2.59259E-6 " pathEditMode="relative" rAng="0" ptsTypes="AA">
                                      <p:cBhvr>
                                        <p:cTn id="6" dur="4000" fill="hold"/>
                                        <p:tgtEl>
                                          <p:spTgt spid="28"/>
                                        </p:tgtEl>
                                        <p:attrNameLst>
                                          <p:attrName>ppt_x</p:attrName>
                                          <p:attrName>ppt_y</p:attrName>
                                        </p:attrNameLst>
                                      </p:cBhvr>
                                      <p:rCtr x="-167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p:cNvSpPr/>
          <p:nvPr/>
        </p:nvSpPr>
        <p:spPr>
          <a:xfrm>
            <a:off x="0" y="1037"/>
            <a:ext cx="9144000" cy="5141427"/>
          </a:xfrm>
          <a:prstGeom prst="rect">
            <a:avLst/>
          </a:prstGeom>
          <a:solidFill>
            <a:srgbClr val="C8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20" name="מלבן 19"/>
          <p:cNvSpPr/>
          <p:nvPr/>
        </p:nvSpPr>
        <p:spPr>
          <a:xfrm>
            <a:off x="-342900" y="4702627"/>
            <a:ext cx="9696185" cy="170378"/>
          </a:xfrm>
          <a:prstGeom prst="rect">
            <a:avLst/>
          </a:prstGeom>
          <a:solidFill>
            <a:srgbClr val="81D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r="60582"/>
          <a:stretch/>
        </p:blipFill>
        <p:spPr>
          <a:xfrm>
            <a:off x="5704022" y="3142158"/>
            <a:ext cx="3451143" cy="1718601"/>
          </a:xfrm>
          <a:prstGeom prst="rect">
            <a:avLst/>
          </a:prstGeom>
        </p:spPr>
      </p:pic>
      <p:grpSp>
        <p:nvGrpSpPr>
          <p:cNvPr id="35" name="קבוצה 34"/>
          <p:cNvGrpSpPr/>
          <p:nvPr/>
        </p:nvGrpSpPr>
        <p:grpSpPr>
          <a:xfrm>
            <a:off x="149957" y="154931"/>
            <a:ext cx="872979" cy="253112"/>
            <a:chOff x="5981700" y="549342"/>
            <a:chExt cx="1163972" cy="337482"/>
          </a:xfrm>
        </p:grpSpPr>
        <p:sp>
          <p:nvSpPr>
            <p:cNvPr id="36" name="אליפסה 35">
              <a:extLst>
                <a:ext uri="{FF2B5EF4-FFF2-40B4-BE49-F238E27FC236}">
                  <a16:creationId xmlns:a16="http://schemas.microsoft.com/office/drawing/2014/main" id="{0E9409F3-C184-4DB0-8BAE-B81D683E8109}"/>
                </a:ext>
              </a:extLst>
            </p:cNvPr>
            <p:cNvSpPr/>
            <p:nvPr userDrawn="1"/>
          </p:nvSpPr>
          <p:spPr>
            <a:xfrm>
              <a:off x="5981700" y="549342"/>
              <a:ext cx="337482" cy="33748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7" name="אליפסה 36">
              <a:extLst>
                <a:ext uri="{FF2B5EF4-FFF2-40B4-BE49-F238E27FC236}">
                  <a16:creationId xmlns:a16="http://schemas.microsoft.com/office/drawing/2014/main" id="{07C86201-B952-488C-B3AB-6FB0F96848E8}"/>
                </a:ext>
              </a:extLst>
            </p:cNvPr>
            <p:cNvSpPr/>
            <p:nvPr userDrawn="1"/>
          </p:nvSpPr>
          <p:spPr>
            <a:xfrm>
              <a:off x="6397057" y="549342"/>
              <a:ext cx="337482" cy="33748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sp>
          <p:nvSpPr>
            <p:cNvPr id="38" name="אליפסה 37">
              <a:extLst>
                <a:ext uri="{FF2B5EF4-FFF2-40B4-BE49-F238E27FC236}">
                  <a16:creationId xmlns:a16="http://schemas.microsoft.com/office/drawing/2014/main" id="{C24C0186-5EDD-4882-BC02-14DC4857141D}"/>
                </a:ext>
              </a:extLst>
            </p:cNvPr>
            <p:cNvSpPr/>
            <p:nvPr userDrawn="1"/>
          </p:nvSpPr>
          <p:spPr>
            <a:xfrm>
              <a:off x="6808190" y="549342"/>
              <a:ext cx="337482" cy="33748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50"/>
            </a:p>
          </p:txBody>
        </p:sp>
      </p:grpSp>
      <p:sp>
        <p:nvSpPr>
          <p:cNvPr id="26" name="כותרת 27"/>
          <p:cNvSpPr>
            <a:spLocks noGrp="1"/>
          </p:cNvSpPr>
          <p:nvPr>
            <p:ph type="title"/>
          </p:nvPr>
        </p:nvSpPr>
        <p:spPr>
          <a:xfrm>
            <a:off x="685800" y="202407"/>
            <a:ext cx="7886700" cy="994172"/>
          </a:xfrm>
        </p:spPr>
        <p:txBody>
          <a:bodyPr>
            <a:normAutofit/>
          </a:bodyPr>
          <a:lstStyle/>
          <a:p>
            <a:pPr algn="ctr"/>
            <a:r>
              <a:rPr lang="he-IL" sz="4050" dirty="0">
                <a:latin typeface="Segoe UI" panose="020B0502040204020203" pitchFamily="34" charset="0"/>
                <a:cs typeface="Segoe UI" panose="020B0502040204020203" pitchFamily="34" charset="0"/>
              </a:rPr>
              <a:t>שליחה ללקוח</a:t>
            </a:r>
          </a:p>
        </p:txBody>
      </p:sp>
      <p:sp>
        <p:nvSpPr>
          <p:cNvPr id="5" name="מציין מיקום תוכן 4"/>
          <p:cNvSpPr>
            <a:spLocks noGrp="1"/>
          </p:cNvSpPr>
          <p:nvPr>
            <p:ph idx="1"/>
          </p:nvPr>
        </p:nvSpPr>
        <p:spPr/>
        <p:txBody>
          <a:bodyPr/>
          <a:lstStyle/>
          <a:p>
            <a:pPr marL="385763" indent="-385763">
              <a:buFont typeface="+mj-lt"/>
              <a:buAutoNum type="arabicPeriod"/>
            </a:pPr>
            <a:r>
              <a:rPr lang="he-IL" sz="3300" b="1" dirty="0">
                <a:solidFill>
                  <a:srgbClr val="FF0000"/>
                </a:solidFill>
              </a:rPr>
              <a:t>מיזוג ל-</a:t>
            </a:r>
            <a:r>
              <a:rPr lang="en-US" sz="3300" b="1" dirty="0">
                <a:solidFill>
                  <a:srgbClr val="FF0000"/>
                </a:solidFill>
              </a:rPr>
              <a:t>master</a:t>
            </a:r>
            <a:r>
              <a:rPr lang="he-IL" sz="3300" b="1" dirty="0">
                <a:solidFill>
                  <a:srgbClr val="FF0000"/>
                </a:solidFill>
              </a:rPr>
              <a:t>!</a:t>
            </a:r>
          </a:p>
          <a:p>
            <a:pPr marL="385763" indent="-385763">
              <a:buFont typeface="+mj-lt"/>
              <a:buAutoNum type="arabicPeriod"/>
            </a:pPr>
            <a:r>
              <a:rPr lang="he-IL" dirty="0"/>
              <a:t>שליחה ללקוח</a:t>
            </a:r>
          </a:p>
        </p:txBody>
      </p:sp>
      <p:grpSp>
        <p:nvGrpSpPr>
          <p:cNvPr id="28" name="קבוצה 27"/>
          <p:cNvGrpSpPr/>
          <p:nvPr/>
        </p:nvGrpSpPr>
        <p:grpSpPr>
          <a:xfrm>
            <a:off x="6090283" y="2708827"/>
            <a:ext cx="2764346" cy="1322387"/>
            <a:chOff x="8284965" y="3611770"/>
            <a:chExt cx="3685795" cy="1763182"/>
          </a:xfrm>
        </p:grpSpPr>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988" y="3617813"/>
              <a:ext cx="1144045" cy="825451"/>
            </a:xfrm>
            <a:prstGeom prst="rect">
              <a:avLst/>
            </a:prstGeom>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6715" y="4549500"/>
              <a:ext cx="1144045" cy="825451"/>
            </a:xfrm>
            <a:prstGeom prst="rect">
              <a:avLst/>
            </a:prstGeom>
          </p:spPr>
        </p:pic>
        <p:sp>
          <p:nvSpPr>
            <p:cNvPr id="14" name="TextBox 13"/>
            <p:cNvSpPr txBox="1"/>
            <p:nvPr/>
          </p:nvSpPr>
          <p:spPr>
            <a:xfrm>
              <a:off x="8856987" y="3617812"/>
              <a:ext cx="1144045" cy="825451"/>
            </a:xfrm>
            <a:prstGeom prst="rect">
              <a:avLst/>
            </a:prstGeom>
            <a:noFill/>
          </p:spPr>
          <p:txBody>
            <a:bodyPr wrap="square" rtlCol="1" anchor="ctr">
              <a:noAutofit/>
            </a:bodyPr>
            <a:lstStyle/>
            <a:p>
              <a:pPr lvl="0" algn="ctr"/>
              <a:r>
                <a:rPr lang="he-IL" sz="1500" b="1" dirty="0">
                  <a:solidFill>
                    <a:srgbClr val="FFFFFF"/>
                  </a:solidFill>
                  <a:latin typeface="Segoe UI" panose="020B0502040204020203" pitchFamily="34" charset="0"/>
                  <a:cs typeface="Segoe UI" panose="020B0502040204020203" pitchFamily="34" charset="0"/>
                </a:rPr>
                <a:t>סביבת עבודה</a:t>
              </a:r>
            </a:p>
          </p:txBody>
        </p:sp>
        <p:pic>
          <p:nvPicPr>
            <p:cNvPr id="12" name="תמונה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9642" y="4549501"/>
              <a:ext cx="1144045" cy="825451"/>
            </a:xfrm>
            <a:prstGeom prst="rect">
              <a:avLst/>
            </a:prstGeom>
          </p:spPr>
        </p:pic>
        <p:pic>
          <p:nvPicPr>
            <p:cNvPr id="13" name="תמונה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965" y="4549501"/>
              <a:ext cx="1144045" cy="825451"/>
            </a:xfrm>
            <a:prstGeom prst="rect">
              <a:avLst/>
            </a:prstGeom>
          </p:spPr>
        </p:pic>
        <p:sp>
          <p:nvSpPr>
            <p:cNvPr id="15" name="TextBox 14"/>
            <p:cNvSpPr txBox="1"/>
            <p:nvPr/>
          </p:nvSpPr>
          <p:spPr>
            <a:xfrm>
              <a:off x="10826714" y="4549499"/>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חלוקת משימות</a:t>
              </a:r>
            </a:p>
          </p:txBody>
        </p:sp>
        <p:sp>
          <p:nvSpPr>
            <p:cNvPr id="16" name="TextBox 15"/>
            <p:cNvSpPr txBox="1"/>
            <p:nvPr/>
          </p:nvSpPr>
          <p:spPr>
            <a:xfrm>
              <a:off x="9584475" y="4549500"/>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פיתוח קוד</a:t>
              </a:r>
            </a:p>
          </p:txBody>
        </p:sp>
        <p:sp>
          <p:nvSpPr>
            <p:cNvPr id="17" name="TextBox 16"/>
            <p:cNvSpPr txBox="1"/>
            <p:nvPr/>
          </p:nvSpPr>
          <p:spPr>
            <a:xfrm>
              <a:off x="8289307" y="4549500"/>
              <a:ext cx="1144045" cy="825451"/>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מעבר על הקוד</a:t>
              </a:r>
            </a:p>
          </p:txBody>
        </p:sp>
        <p:grpSp>
          <p:nvGrpSpPr>
            <p:cNvPr id="24" name="קבוצה 23"/>
            <p:cNvGrpSpPr/>
            <p:nvPr/>
          </p:nvGrpSpPr>
          <p:grpSpPr>
            <a:xfrm>
              <a:off x="10170691" y="3611770"/>
              <a:ext cx="1150394" cy="825451"/>
              <a:chOff x="15370569" y="4550388"/>
              <a:chExt cx="1150394" cy="825451"/>
            </a:xfrm>
          </p:grpSpPr>
          <p:pic>
            <p:nvPicPr>
              <p:cNvPr id="25" name="תמונה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6918" y="4550388"/>
                <a:ext cx="1144045" cy="825451"/>
              </a:xfrm>
              <a:prstGeom prst="rect">
                <a:avLst/>
              </a:prstGeom>
            </p:spPr>
          </p:pic>
          <p:sp>
            <p:nvSpPr>
              <p:cNvPr id="2" name="TextBox 1"/>
              <p:cNvSpPr txBox="1"/>
              <p:nvPr/>
            </p:nvSpPr>
            <p:spPr>
              <a:xfrm>
                <a:off x="15370569" y="4550388"/>
                <a:ext cx="1144044" cy="825450"/>
              </a:xfrm>
              <a:prstGeom prst="rect">
                <a:avLst/>
              </a:prstGeom>
              <a:noFill/>
            </p:spPr>
            <p:txBody>
              <a:bodyPr wrap="square" rtlCol="1" anchor="ctr">
                <a:noAutofit/>
              </a:bodyPr>
              <a:lstStyle/>
              <a:p>
                <a:pPr algn="ctr"/>
                <a:r>
                  <a:rPr lang="he-IL" sz="1500" b="1" dirty="0">
                    <a:solidFill>
                      <a:schemeClr val="bg1"/>
                    </a:solidFill>
                    <a:latin typeface="Segoe UI" panose="020B0502040204020203" pitchFamily="34" charset="0"/>
                    <a:cs typeface="Segoe UI" panose="020B0502040204020203" pitchFamily="34" charset="0"/>
                  </a:rPr>
                  <a:t>תכנון ועיצוב</a:t>
                </a:r>
              </a:p>
            </p:txBody>
          </p:sp>
        </p:grpSp>
      </p:grpSp>
      <p:pic>
        <p:nvPicPr>
          <p:cNvPr id="27" name="תמונה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76513" y="2045425"/>
            <a:ext cx="4858384" cy="2827580"/>
          </a:xfrm>
          <a:prstGeom prst="rect">
            <a:avLst/>
          </a:prstGeom>
        </p:spPr>
      </p:pic>
    </p:spTree>
    <p:extLst>
      <p:ext uri="{BB962C8B-B14F-4D97-AF65-F5344CB8AC3E}">
        <p14:creationId xmlns:p14="http://schemas.microsoft.com/office/powerpoint/2010/main" val="53453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ctrTitle"/>
          </p:nvPr>
        </p:nvSpPr>
        <p:spPr>
          <a:xfrm>
            <a:off x="5505550" y="540000"/>
            <a:ext cx="3098400" cy="2330129"/>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iw" sz="3500" b="0" dirty="0">
                <a:solidFill>
                  <a:schemeClr val="lt1"/>
                </a:solidFill>
              </a:rPr>
              <a:t>שיעור </a:t>
            </a:r>
            <a:r>
              <a:rPr lang="he-IL" sz="3500" b="0" dirty="0">
                <a:solidFill>
                  <a:schemeClr val="lt1"/>
                </a:solidFill>
              </a:rPr>
              <a:t>4</a:t>
            </a:r>
            <a:endParaRPr sz="3500" b="0" dirty="0">
              <a:solidFill>
                <a:schemeClr val="lt1"/>
              </a:solidFill>
            </a:endParaRPr>
          </a:p>
          <a:p>
            <a:pPr marL="0" lvl="0" indent="0" algn="r" rtl="1">
              <a:spcBef>
                <a:spcPts val="0"/>
              </a:spcBef>
              <a:spcAft>
                <a:spcPts val="0"/>
              </a:spcAft>
              <a:buNone/>
            </a:pPr>
            <a:r>
              <a:rPr lang="iw" sz="6400" dirty="0"/>
              <a:t>סיימנו!!!</a:t>
            </a:r>
            <a:endParaRPr sz="6400" dirty="0"/>
          </a:p>
        </p:txBody>
      </p:sp>
      <p:cxnSp>
        <p:nvCxnSpPr>
          <p:cNvPr id="15" name="Google Shape;243;p20">
            <a:extLst>
              <a:ext uri="{FF2B5EF4-FFF2-40B4-BE49-F238E27FC236}">
                <a16:creationId xmlns:a16="http://schemas.microsoft.com/office/drawing/2014/main" id="{BFB81CDA-9023-4A9A-BE3C-2564B2AD2BFF}"/>
              </a:ext>
            </a:extLst>
          </p:cNvPr>
          <p:cNvCxnSpPr>
            <a:cxnSpLocks/>
          </p:cNvCxnSpPr>
          <p:nvPr/>
        </p:nvCxnSpPr>
        <p:spPr>
          <a:xfrm flipH="1">
            <a:off x="-55179" y="4275575"/>
            <a:ext cx="9447318" cy="0"/>
          </a:xfrm>
          <a:prstGeom prst="straightConnector1">
            <a:avLst/>
          </a:prstGeom>
          <a:noFill/>
          <a:ln w="19050" cap="flat" cmpd="sng">
            <a:solidFill>
              <a:schemeClr val="dk2"/>
            </a:solidFill>
            <a:prstDash val="solid"/>
            <a:round/>
            <a:headEnd type="none" w="med" len="med"/>
            <a:tailEnd type="none" w="med" len="med"/>
          </a:ln>
        </p:spPr>
      </p:cxnSp>
      <p:sp>
        <p:nvSpPr>
          <p:cNvPr id="16" name="Google Shape;244;p20">
            <a:extLst>
              <a:ext uri="{FF2B5EF4-FFF2-40B4-BE49-F238E27FC236}">
                <a16:creationId xmlns:a16="http://schemas.microsoft.com/office/drawing/2014/main" id="{F16CF33A-51E6-411F-B75C-AE7B6E29F9BA}"/>
              </a:ext>
            </a:extLst>
          </p:cNvPr>
          <p:cNvSpPr/>
          <p:nvPr/>
        </p:nvSpPr>
        <p:spPr>
          <a:xfrm>
            <a:off x="5738780"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246;p20">
            <a:extLst>
              <a:ext uri="{FF2B5EF4-FFF2-40B4-BE49-F238E27FC236}">
                <a16:creationId xmlns:a16="http://schemas.microsoft.com/office/drawing/2014/main" id="{BA8E981A-D918-4F92-9CCE-06E4FB2E8880}"/>
              </a:ext>
            </a:extLst>
          </p:cNvPr>
          <p:cNvSpPr/>
          <p:nvPr/>
        </p:nvSpPr>
        <p:spPr>
          <a:xfrm>
            <a:off x="4375433"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247;p20">
            <a:extLst>
              <a:ext uri="{FF2B5EF4-FFF2-40B4-BE49-F238E27FC236}">
                <a16:creationId xmlns:a16="http://schemas.microsoft.com/office/drawing/2014/main" id="{61F4403C-12DD-431D-AD6F-2D6363E5DD91}"/>
              </a:ext>
            </a:extLst>
          </p:cNvPr>
          <p:cNvSpPr/>
          <p:nvPr/>
        </p:nvSpPr>
        <p:spPr>
          <a:xfrm>
            <a:off x="7075477"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53;p20">
            <a:extLst>
              <a:ext uri="{FF2B5EF4-FFF2-40B4-BE49-F238E27FC236}">
                <a16:creationId xmlns:a16="http://schemas.microsoft.com/office/drawing/2014/main" id="{13EE5678-83AE-45F3-BF54-4EB3FBD52E68}"/>
              </a:ext>
            </a:extLst>
          </p:cNvPr>
          <p:cNvSpPr/>
          <p:nvPr/>
        </p:nvSpPr>
        <p:spPr>
          <a:xfrm>
            <a:off x="3063436"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 name="Google Shape;246;p20">
            <a:extLst>
              <a:ext uri="{FF2B5EF4-FFF2-40B4-BE49-F238E27FC236}">
                <a16:creationId xmlns:a16="http://schemas.microsoft.com/office/drawing/2014/main" id="{E5CA109D-D569-4860-BEC5-63CFCE5C4D4F}"/>
              </a:ext>
            </a:extLst>
          </p:cNvPr>
          <p:cNvSpPr/>
          <p:nvPr/>
        </p:nvSpPr>
        <p:spPr>
          <a:xfrm>
            <a:off x="1871560"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253;p20">
            <a:extLst>
              <a:ext uri="{FF2B5EF4-FFF2-40B4-BE49-F238E27FC236}">
                <a16:creationId xmlns:a16="http://schemas.microsoft.com/office/drawing/2014/main" id="{A5E6FA47-B129-4718-A5BD-C51EC4E3B02E}"/>
              </a:ext>
            </a:extLst>
          </p:cNvPr>
          <p:cNvSpPr/>
          <p:nvPr/>
        </p:nvSpPr>
        <p:spPr>
          <a:xfrm>
            <a:off x="703755" y="424435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250;p20">
            <a:extLst>
              <a:ext uri="{FF2B5EF4-FFF2-40B4-BE49-F238E27FC236}">
                <a16:creationId xmlns:a16="http://schemas.microsoft.com/office/drawing/2014/main" id="{52639EDD-CF15-4B03-9678-A9B0D853268E}"/>
              </a:ext>
            </a:extLst>
          </p:cNvPr>
          <p:cNvSpPr txBox="1">
            <a:spLocks/>
          </p:cNvSpPr>
          <p:nvPr/>
        </p:nvSpPr>
        <p:spPr>
          <a:xfrm>
            <a:off x="3886911" y="456832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a:solidFill>
                  <a:schemeClr val="tx1"/>
                </a:solidFill>
              </a:rPr>
              <a:t>חלוקה למשימות</a:t>
            </a:r>
            <a:endParaRPr lang="he-IL" sz="1400" b="1" dirty="0">
              <a:solidFill>
                <a:schemeClr val="tx1"/>
              </a:solidFill>
            </a:endParaRPr>
          </a:p>
        </p:txBody>
      </p:sp>
      <p:sp>
        <p:nvSpPr>
          <p:cNvPr id="26" name="Google Shape;251;p20">
            <a:extLst>
              <a:ext uri="{FF2B5EF4-FFF2-40B4-BE49-F238E27FC236}">
                <a16:creationId xmlns:a16="http://schemas.microsoft.com/office/drawing/2014/main" id="{A2509E35-7558-485F-A8BA-BF23D440DC66}"/>
              </a:ext>
            </a:extLst>
          </p:cNvPr>
          <p:cNvSpPr txBox="1">
            <a:spLocks/>
          </p:cNvSpPr>
          <p:nvPr/>
        </p:nvSpPr>
        <p:spPr>
          <a:xfrm>
            <a:off x="2607311" y="456832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a:solidFill>
                  <a:schemeClr val="tx1"/>
                </a:solidFill>
              </a:rPr>
              <a:t>פיתוח קוד</a:t>
            </a:r>
            <a:endParaRPr lang="he-IL" sz="1400" b="1" dirty="0">
              <a:solidFill>
                <a:schemeClr val="tx1"/>
              </a:solidFill>
            </a:endParaRPr>
          </a:p>
        </p:txBody>
      </p:sp>
      <p:sp>
        <p:nvSpPr>
          <p:cNvPr id="27" name="Google Shape;248;p20">
            <a:extLst>
              <a:ext uri="{FF2B5EF4-FFF2-40B4-BE49-F238E27FC236}">
                <a16:creationId xmlns:a16="http://schemas.microsoft.com/office/drawing/2014/main" id="{E44A5CD1-42F5-4A25-9AAA-EF7678AFCEC3}"/>
              </a:ext>
            </a:extLst>
          </p:cNvPr>
          <p:cNvSpPr txBox="1">
            <a:spLocks/>
          </p:cNvSpPr>
          <p:nvPr/>
        </p:nvSpPr>
        <p:spPr>
          <a:xfrm>
            <a:off x="6619352" y="456832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תכנון ועיצוב</a:t>
            </a:r>
          </a:p>
        </p:txBody>
      </p:sp>
      <p:sp>
        <p:nvSpPr>
          <p:cNvPr id="28" name="Google Shape;250;p20">
            <a:extLst>
              <a:ext uri="{FF2B5EF4-FFF2-40B4-BE49-F238E27FC236}">
                <a16:creationId xmlns:a16="http://schemas.microsoft.com/office/drawing/2014/main" id="{4EE39935-3C56-4E02-BEC3-9278B60ABCB4}"/>
              </a:ext>
            </a:extLst>
          </p:cNvPr>
          <p:cNvSpPr txBox="1">
            <a:spLocks/>
          </p:cNvSpPr>
          <p:nvPr/>
        </p:nvSpPr>
        <p:spPr>
          <a:xfrm>
            <a:off x="1396291" y="456832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en-US" sz="1400" b="1" dirty="0">
                <a:solidFill>
                  <a:schemeClr val="tx1"/>
                </a:solidFill>
              </a:rPr>
              <a:t>Code Review</a:t>
            </a:r>
            <a:endParaRPr lang="he-IL" sz="1400" b="1" dirty="0">
              <a:solidFill>
                <a:schemeClr val="tx1"/>
              </a:solidFill>
            </a:endParaRPr>
          </a:p>
        </p:txBody>
      </p:sp>
      <p:sp>
        <p:nvSpPr>
          <p:cNvPr id="29" name="Google Shape;251;p20">
            <a:extLst>
              <a:ext uri="{FF2B5EF4-FFF2-40B4-BE49-F238E27FC236}">
                <a16:creationId xmlns:a16="http://schemas.microsoft.com/office/drawing/2014/main" id="{8D10EBBF-0238-4868-A67F-C30E7FFD2D5B}"/>
              </a:ext>
            </a:extLst>
          </p:cNvPr>
          <p:cNvSpPr txBox="1">
            <a:spLocks/>
          </p:cNvSpPr>
          <p:nvPr/>
        </p:nvSpPr>
        <p:spPr>
          <a:xfrm>
            <a:off x="230991" y="456832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30" name="Google Shape;250;p20">
            <a:extLst>
              <a:ext uri="{FF2B5EF4-FFF2-40B4-BE49-F238E27FC236}">
                <a16:creationId xmlns:a16="http://schemas.microsoft.com/office/drawing/2014/main" id="{4DB2A9E5-C59F-4D91-861B-D963771EA97F}"/>
              </a:ext>
            </a:extLst>
          </p:cNvPr>
          <p:cNvSpPr txBox="1">
            <a:spLocks/>
          </p:cNvSpPr>
          <p:nvPr/>
        </p:nvSpPr>
        <p:spPr>
          <a:xfrm>
            <a:off x="5257949" y="456832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סביבת עבודה</a:t>
            </a:r>
          </a:p>
        </p:txBody>
      </p:sp>
      <p:sp>
        <p:nvSpPr>
          <p:cNvPr id="31" name="Google Shape;248;p20">
            <a:extLst>
              <a:ext uri="{FF2B5EF4-FFF2-40B4-BE49-F238E27FC236}">
                <a16:creationId xmlns:a16="http://schemas.microsoft.com/office/drawing/2014/main" id="{2D07EB9E-C3A8-4825-9E7D-624A1156DF9E}"/>
              </a:ext>
            </a:extLst>
          </p:cNvPr>
          <p:cNvSpPr txBox="1">
            <a:spLocks/>
          </p:cNvSpPr>
          <p:nvPr/>
        </p:nvSpPr>
        <p:spPr>
          <a:xfrm>
            <a:off x="7774828" y="456832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הקדמה</a:t>
            </a:r>
          </a:p>
        </p:txBody>
      </p:sp>
      <p:sp>
        <p:nvSpPr>
          <p:cNvPr id="38" name="Google Shape;247;p20">
            <a:extLst>
              <a:ext uri="{FF2B5EF4-FFF2-40B4-BE49-F238E27FC236}">
                <a16:creationId xmlns:a16="http://schemas.microsoft.com/office/drawing/2014/main" id="{F7F6E716-9E91-4D89-B0B0-0649D56E590A}"/>
              </a:ext>
            </a:extLst>
          </p:cNvPr>
          <p:cNvSpPr/>
          <p:nvPr/>
        </p:nvSpPr>
        <p:spPr>
          <a:xfrm>
            <a:off x="8233808" y="423709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D7B4EE2B-BA3B-41D2-BBEB-CF6CE11E2885}"/>
              </a:ext>
            </a:extLst>
          </p:cNvPr>
          <p:cNvSpPr>
            <a:spLocks noGrp="1"/>
          </p:cNvSpPr>
          <p:nvPr>
            <p:ph type="body" idx="2"/>
          </p:nvPr>
        </p:nvSpPr>
        <p:spPr>
          <a:xfrm>
            <a:off x="190500" y="1135132"/>
            <a:ext cx="4093200" cy="2873234"/>
          </a:xfrm>
        </p:spPr>
        <p:txBody>
          <a:bodyPr/>
          <a:lstStyle/>
          <a:p>
            <a:pPr marL="0" indent="0">
              <a:buNone/>
            </a:pPr>
            <a:r>
              <a:rPr lang="he-IL" sz="1800" dirty="0">
                <a:latin typeface="Arimo" panose="020B0604020202020204" charset="0"/>
                <a:ea typeface="Arimo" panose="020B0604020202020204" charset="0"/>
                <a:cs typeface="Arimo" panose="020B0604020202020204" charset="0"/>
              </a:rPr>
              <a:t>"עיצוב תוכנה הוא התהליך של פתרון בעיות</a:t>
            </a:r>
            <a:br>
              <a:rPr lang="en-US" sz="1800" dirty="0">
                <a:latin typeface="Arimo" panose="020B0604020202020204" charset="0"/>
                <a:ea typeface="Arimo" panose="020B0604020202020204" charset="0"/>
                <a:cs typeface="Arimo" panose="020B0604020202020204" charset="0"/>
              </a:rPr>
            </a:br>
            <a:r>
              <a:rPr lang="he-IL" sz="1800" dirty="0">
                <a:latin typeface="Arimo" panose="020B0604020202020204" charset="0"/>
                <a:ea typeface="Arimo" panose="020B0604020202020204" charset="0"/>
                <a:cs typeface="Arimo" panose="020B0604020202020204" charset="0"/>
              </a:rPr>
              <a:t>ותכנון של פיתוח תוכנה."</a:t>
            </a:r>
          </a:p>
          <a:p>
            <a:pPr marL="0" indent="0">
              <a:buNone/>
            </a:pPr>
            <a:r>
              <a:rPr lang="he-IL" sz="1800" dirty="0"/>
              <a:t>			ויקיפדיה</a:t>
            </a:r>
          </a:p>
        </p:txBody>
      </p:sp>
      <p:pic>
        <p:nvPicPr>
          <p:cNvPr id="6" name="Picture 2">
            <a:extLst>
              <a:ext uri="{FF2B5EF4-FFF2-40B4-BE49-F238E27FC236}">
                <a16:creationId xmlns:a16="http://schemas.microsoft.com/office/drawing/2014/main" id="{F7DCB1C3-0EFE-4A7A-BFC8-BB4FD999CE7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528996" y="1038334"/>
            <a:ext cx="2815290" cy="3066831"/>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232;p19">
            <a:extLst>
              <a:ext uri="{FF2B5EF4-FFF2-40B4-BE49-F238E27FC236}">
                <a16:creationId xmlns:a16="http://schemas.microsoft.com/office/drawing/2014/main" id="{AFC43993-048D-402D-A39B-EC51C0E008D7}"/>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20" name="גרפיקה 324">
            <a:extLst>
              <a:ext uri="{FF2B5EF4-FFF2-40B4-BE49-F238E27FC236}">
                <a16:creationId xmlns:a16="http://schemas.microsoft.com/office/drawing/2014/main" id="{34B72276-16C8-4275-BE8D-00564CD54C37}"/>
              </a:ext>
            </a:extLst>
          </p:cNvPr>
          <p:cNvGrpSpPr/>
          <p:nvPr/>
        </p:nvGrpSpPr>
        <p:grpSpPr>
          <a:xfrm rot="21169383">
            <a:off x="8532905" y="93485"/>
            <a:ext cx="427499" cy="645688"/>
            <a:chOff x="4852445" y="2175228"/>
            <a:chExt cx="427499" cy="645688"/>
          </a:xfrm>
        </p:grpSpPr>
        <p:sp>
          <p:nvSpPr>
            <p:cNvPr id="21" name="גרפיקה 324">
              <a:extLst>
                <a:ext uri="{FF2B5EF4-FFF2-40B4-BE49-F238E27FC236}">
                  <a16:creationId xmlns:a16="http://schemas.microsoft.com/office/drawing/2014/main" id="{2A84441F-B0C0-4B02-BC2B-65E5EA499FD3}"/>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1FB4704F-18B4-460F-8552-B64DC21D953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3" name="גרפיקה 324">
              <a:extLst>
                <a:ext uri="{FF2B5EF4-FFF2-40B4-BE49-F238E27FC236}">
                  <a16:creationId xmlns:a16="http://schemas.microsoft.com/office/drawing/2014/main" id="{A943A498-1208-45B2-94E2-612D8F0E8880}"/>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4" name="גרפיקה 324">
              <a:extLst>
                <a:ext uri="{FF2B5EF4-FFF2-40B4-BE49-F238E27FC236}">
                  <a16:creationId xmlns:a16="http://schemas.microsoft.com/office/drawing/2014/main" id="{D39059F1-5601-4B51-A231-A95A816DA82B}"/>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5" name="גרפיקה 324">
              <a:extLst>
                <a:ext uri="{FF2B5EF4-FFF2-40B4-BE49-F238E27FC236}">
                  <a16:creationId xmlns:a16="http://schemas.microsoft.com/office/drawing/2014/main" id="{F061A8C0-258A-4275-97C6-43498BFA61C8}"/>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9606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250"/>
                                        <p:tgtEl>
                                          <p:spTgt spid="4">
                                            <p:txEl>
                                              <p:pRg st="0" end="0"/>
                                            </p:txEl>
                                          </p:spTgt>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down)">
                                      <p:cBhvr>
                                        <p:cTn id="11"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303560"/>
            <a:ext cx="6918075" cy="3118200"/>
          </a:xfrm>
        </p:spPr>
        <p:txBody>
          <a:bodyPr anchor="t"/>
          <a:lstStyle/>
          <a:p>
            <a:pPr marL="0" indent="0">
              <a:buNone/>
            </a:pPr>
            <a:r>
              <a:rPr lang="he-IL" sz="1600" b="1" dirty="0">
                <a:solidFill>
                  <a:schemeClr val="accent1"/>
                </a:solidFill>
                <a:latin typeface="Arimo" panose="020B0604020202020204" charset="0"/>
                <a:ea typeface="Arimo" panose="020B0604020202020204" charset="0"/>
                <a:cs typeface="Arimo" panose="020B0604020202020204" charset="0"/>
              </a:rPr>
              <a:t>שאלה:</a:t>
            </a:r>
            <a:r>
              <a:rPr lang="he-IL" sz="1600" dirty="0">
                <a:latin typeface="Arimo" panose="020B0604020202020204" charset="0"/>
                <a:ea typeface="Arimo" panose="020B0604020202020204" charset="0"/>
                <a:cs typeface="Arimo" panose="020B0604020202020204" charset="0"/>
              </a:rPr>
              <a:t> מה זה "לעצב תוכנה"?</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marL="0" indent="0">
              <a:buNone/>
            </a:pP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dirty="0">
                <a:latin typeface="Arimo" panose="020B0604020202020204" charset="0"/>
                <a:ea typeface="Arimo" panose="020B0604020202020204" charset="0"/>
                <a:cs typeface="Arimo" panose="020B0604020202020204" charset="0"/>
              </a:rPr>
              <a:t>להחליט </a:t>
            </a:r>
            <a:r>
              <a:rPr lang="he-IL" sz="1600" b="1" dirty="0">
                <a:solidFill>
                  <a:schemeClr val="accent2">
                    <a:lumMod val="75000"/>
                  </a:schemeClr>
                </a:solidFill>
                <a:latin typeface="Arimo" panose="020B0604020202020204" charset="0"/>
                <a:ea typeface="Arimo" panose="020B0604020202020204" charset="0"/>
                <a:cs typeface="Arimo" panose="020B0604020202020204" charset="0"/>
              </a:rPr>
              <a:t>מה התוכנה עושה</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b="1" dirty="0">
                <a:solidFill>
                  <a:schemeClr val="bg2"/>
                </a:solidFill>
                <a:latin typeface="Arimo" panose="020B0604020202020204" charset="0"/>
                <a:ea typeface="Arimo" panose="020B0604020202020204" charset="0"/>
                <a:cs typeface="Arimo" panose="020B0604020202020204" charset="0"/>
              </a:rPr>
              <a:t>חלוקת המערכת למודולים </a:t>
            </a:r>
            <a:r>
              <a:rPr lang="he-IL" sz="1600" dirty="0">
                <a:latin typeface="Arimo" panose="020B0604020202020204" charset="0"/>
                <a:ea typeface="Arimo" panose="020B0604020202020204" charset="0"/>
                <a:cs typeface="Arimo" panose="020B0604020202020204" charset="0"/>
              </a:rPr>
              <a:t>ומחלקות</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dirty="0">
                <a:latin typeface="Arimo" panose="020B0604020202020204" charset="0"/>
                <a:ea typeface="Arimo" panose="020B0604020202020204" charset="0"/>
                <a:cs typeface="Arimo" panose="020B0604020202020204" charset="0"/>
              </a:rPr>
              <a:t>הגדרת </a:t>
            </a:r>
            <a:r>
              <a:rPr lang="he-IL" sz="1600" b="1" dirty="0">
                <a:solidFill>
                  <a:schemeClr val="accent3"/>
                </a:solidFill>
                <a:latin typeface="Arimo" panose="020B0604020202020204" charset="0"/>
                <a:ea typeface="Arimo" panose="020B0604020202020204" charset="0"/>
                <a:cs typeface="Arimo" panose="020B0604020202020204" charset="0"/>
              </a:rPr>
              <a:t>הקשרים בין מחלקות</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a:lnSpc>
                <a:spcPct val="150000"/>
              </a:lnSpc>
            </a:pPr>
            <a:r>
              <a:rPr lang="he-IL" sz="1600" dirty="0">
                <a:latin typeface="Arimo" panose="020B0604020202020204" charset="0"/>
                <a:ea typeface="Arimo" panose="020B0604020202020204" charset="0"/>
                <a:cs typeface="Arimo" panose="020B0604020202020204" charset="0"/>
              </a:rPr>
              <a:t>כתיבת </a:t>
            </a:r>
            <a:r>
              <a:rPr lang="he-IL" sz="1600" b="1" dirty="0">
                <a:solidFill>
                  <a:schemeClr val="accent1">
                    <a:lumMod val="75000"/>
                  </a:schemeClr>
                </a:solidFill>
                <a:latin typeface="Arimo" panose="020B0604020202020204" charset="0"/>
                <a:ea typeface="Arimo" panose="020B0604020202020204" charset="0"/>
                <a:cs typeface="Arimo" panose="020B0604020202020204" charset="0"/>
              </a:rPr>
              <a:t>מסמך תיעוד</a:t>
            </a:r>
          </a:p>
          <a:p>
            <a:pPr marL="285750"/>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עיצוב תוכנה</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13" name="קבוצה 17">
            <a:extLst>
              <a:ext uri="{FF2B5EF4-FFF2-40B4-BE49-F238E27FC236}">
                <a16:creationId xmlns:a16="http://schemas.microsoft.com/office/drawing/2014/main" id="{70F8ADEA-911C-465E-B38E-3F642C697926}"/>
              </a:ext>
            </a:extLst>
          </p:cNvPr>
          <p:cNvGrpSpPr/>
          <p:nvPr/>
        </p:nvGrpSpPr>
        <p:grpSpPr>
          <a:xfrm>
            <a:off x="874283" y="1355950"/>
            <a:ext cx="2775269" cy="3013419"/>
            <a:chOff x="1711755" y="1335267"/>
            <a:chExt cx="4105275" cy="4572000"/>
          </a:xfrm>
        </p:grpSpPr>
        <p:sp>
          <p:nvSpPr>
            <p:cNvPr id="14" name="אליפסה 6">
              <a:extLst>
                <a:ext uri="{FF2B5EF4-FFF2-40B4-BE49-F238E27FC236}">
                  <a16:creationId xmlns:a16="http://schemas.microsoft.com/office/drawing/2014/main" id="{639876E1-AC96-415C-B418-82C6C17E3244}"/>
                </a:ext>
              </a:extLst>
            </p:cNvPr>
            <p:cNvSpPr/>
            <p:nvPr/>
          </p:nvSpPr>
          <p:spPr>
            <a:xfrm>
              <a:off x="4423111" y="3341664"/>
              <a:ext cx="622852" cy="622852"/>
            </a:xfrm>
            <a:prstGeom prst="ellipse">
              <a:avLst/>
            </a:pr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7">
              <a:extLst>
                <a:ext uri="{FF2B5EF4-FFF2-40B4-BE49-F238E27FC236}">
                  <a16:creationId xmlns:a16="http://schemas.microsoft.com/office/drawing/2014/main" id="{5A8FC800-D569-4EF8-B6BF-156426BF516E}"/>
                </a:ext>
              </a:extLst>
            </p:cNvPr>
            <p:cNvSpPr/>
            <p:nvPr/>
          </p:nvSpPr>
          <p:spPr>
            <a:xfrm>
              <a:off x="4423111" y="4090305"/>
              <a:ext cx="622852" cy="622852"/>
            </a:xfrm>
            <a:prstGeom prst="ellipse">
              <a:avLst/>
            </a:prstGeom>
            <a:solidFill>
              <a:srgbClr val="FF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אליפסה 8">
              <a:extLst>
                <a:ext uri="{FF2B5EF4-FFF2-40B4-BE49-F238E27FC236}">
                  <a16:creationId xmlns:a16="http://schemas.microsoft.com/office/drawing/2014/main" id="{65439E5E-B589-4BC8-87B9-FEC5704EA487}"/>
                </a:ext>
              </a:extLst>
            </p:cNvPr>
            <p:cNvSpPr/>
            <p:nvPr/>
          </p:nvSpPr>
          <p:spPr>
            <a:xfrm>
              <a:off x="4423111" y="2593023"/>
              <a:ext cx="622852" cy="622852"/>
            </a:xfrm>
            <a:prstGeom prst="ellipse">
              <a:avLst/>
            </a:prstGeom>
            <a:solidFill>
              <a:srgbClr val="FFB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תמונה 5">
              <a:extLst>
                <a:ext uri="{FF2B5EF4-FFF2-40B4-BE49-F238E27FC236}">
                  <a16:creationId xmlns:a16="http://schemas.microsoft.com/office/drawing/2014/main" id="{0ECA32AC-AAF3-43B2-8E48-F352433D9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711755" y="1335267"/>
              <a:ext cx="4105275" cy="4572000"/>
            </a:xfrm>
            <a:prstGeom prst="rect">
              <a:avLst/>
            </a:prstGeom>
          </p:spPr>
        </p:pic>
      </p:grpSp>
    </p:spTree>
    <p:extLst>
      <p:ext uri="{BB962C8B-B14F-4D97-AF65-F5344CB8AC3E}">
        <p14:creationId xmlns:p14="http://schemas.microsoft.com/office/powerpoint/2010/main" val="20877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התאמה אישית 8">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rtl="1">
          <a:defRPr sz="1500" dirty="0" smtClean="0">
            <a:latin typeface="Arimo" panose="020B0604020202020204" charset="0"/>
            <a:ea typeface="Arimo" panose="020B0604020202020204" charset="0"/>
            <a:cs typeface="Arim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14314</TotalTime>
  <Words>3638</Words>
  <Application>Microsoft Office PowerPoint</Application>
  <PresentationFormat>On-screen Show (16:9)</PresentationFormat>
  <Paragraphs>614</Paragraphs>
  <Slides>73</Slides>
  <Notes>65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Segoe UI</vt:lpstr>
      <vt:lpstr>Arimo</vt:lpstr>
      <vt:lpstr>Calibri</vt:lpstr>
      <vt:lpstr>Courier New</vt:lpstr>
      <vt:lpstr>Symbol</vt:lpstr>
      <vt:lpstr>Arial</vt:lpstr>
      <vt:lpstr>Baskerville Old Face</vt:lpstr>
      <vt:lpstr>Consolas</vt:lpstr>
      <vt:lpstr>מגשימים - מבוא לתכנות</vt:lpstr>
      <vt:lpstr>אייקונים</vt:lpstr>
      <vt:lpstr>PowerPoint Presentation</vt:lpstr>
      <vt:lpstr>תהליך הפיתוח של פרויקט גדול</vt:lpstr>
      <vt:lpstr>תהליך הפיתוח  של פרויקט</vt:lpstr>
      <vt:lpstr>רקע</vt:lpstr>
      <vt:lpstr>תהליך הפיתוח של פרויקט</vt:lpstr>
      <vt:lpstr>PowerPoint Presentation</vt:lpstr>
      <vt:lpstr>PowerPoint Presentation</vt:lpstr>
      <vt:lpstr>עיצוב תוכנה</vt:lpstr>
      <vt:lpstr>שאלה: למה צריך את זה?</vt:lpstr>
      <vt:lpstr>איך עושים את זה?</vt:lpstr>
      <vt:lpstr>High-Level Design</vt:lpstr>
      <vt:lpstr>תכנון כללי של פרויקט</vt:lpstr>
      <vt:lpstr>דיאגרמות UML</vt:lpstr>
      <vt:lpstr>דיאגרמת מחלקות – Class Diagram</vt:lpstr>
      <vt:lpstr>תרשימי זרימה – Sequence Diagram</vt:lpstr>
      <vt:lpstr>מסמכי עיצוב</vt:lpstr>
      <vt:lpstr>מסמכי עיצוב</vt:lpstr>
      <vt:lpstr>מסמכי עיצוב</vt:lpstr>
      <vt:lpstr>PowerPoint Presentation</vt:lpstr>
      <vt:lpstr>שאלות? תהיות?</vt:lpstr>
      <vt:lpstr>זה היה ארוךךךך...</vt:lpstr>
      <vt:lpstr>PowerPoint Presentation</vt:lpstr>
      <vt:lpstr>יצירת סביבת עבודה עבור פרויקטים</vt:lpstr>
      <vt:lpstr>PowerPoint Presentation</vt:lpstr>
      <vt:lpstr>חלוקת משימות והתפצלות</vt:lpstr>
      <vt:lpstr>PowerPoint Presentation</vt:lpstr>
      <vt:lpstr>קוד נקי - Clean Code</vt:lpstr>
      <vt:lpstr>שאלה: למה צריך את זה?</vt:lpstr>
      <vt:lpstr>קווים מנחים</vt:lpstr>
      <vt:lpstr>עקרון הפשטות Keep It Simple, Stupid (KISS)</vt:lpstr>
      <vt:lpstr>עקרון הפשטות  </vt:lpstr>
      <vt:lpstr>עקרון אי-חזרה Don’t Repeat Yourself (DRY) </vt:lpstr>
      <vt:lpstr>עקרון האחריות היחידה Single Responsibility Principle (SRP) </vt:lpstr>
      <vt:lpstr>עקרון האחריות היחידה</vt:lpstr>
      <vt:lpstr>עקרון הפתוח-סגור</vt:lpstr>
      <vt:lpstr>עקרון הפתוח-סגור</vt:lpstr>
      <vt:lpstr>PowerPoint Presentation</vt:lpstr>
      <vt:lpstr>עקרון ההחלפה של ליסקוב Liskov Substitution Principle (LSP) </vt:lpstr>
      <vt:lpstr>עקרון ההחלפה של ליסקוב</vt:lpstr>
      <vt:lpstr>עקרון הפרדת הממשקים Liskov Substitution Principle (LSP) </vt:lpstr>
      <vt:lpstr>עקרון הפרדת הממשקים  </vt:lpstr>
      <vt:lpstr>סיכום ביניים</vt:lpstr>
      <vt:lpstr>שאלות? תהיות?</vt:lpstr>
      <vt:lpstr>PowerPoint Presentation</vt:lpstr>
      <vt:lpstr>PowerPoint Presentation</vt:lpstr>
      <vt:lpstr>מעבר על קוד – Code Review</vt:lpstr>
      <vt:lpstr>מעבר על קוד – Code Review</vt:lpstr>
      <vt:lpstr>מעבר על קוד – Code Review</vt:lpstr>
      <vt:lpstr>סבבי CR - Code Review Iterations</vt:lpstr>
      <vt:lpstr>Code Review – איך עושים את זה?</vt:lpstr>
      <vt:lpstr>קוד לאודישן או קוד לפרודקשן?</vt:lpstr>
      <vt:lpstr>על מה כותבים הערה?</vt:lpstr>
      <vt:lpstr>על מה כותבים הערה?</vt:lpstr>
      <vt:lpstr>על מה כותבים הערה? באגים ושגיאות לוגיות</vt:lpstr>
      <vt:lpstr>על מה כותבים הערה? מקרי קצה</vt:lpstr>
      <vt:lpstr>על מה כותבים הערה? קריאות ובהירות של הקוד</vt:lpstr>
      <vt:lpstr>על מה כותבים הערה? קריאות ובהירות של הקוד – שיום (Naming)</vt:lpstr>
      <vt:lpstr>על מה כותבים הערה? קריאות ובהירות של הקוד – תיעוד</vt:lpstr>
      <vt:lpstr>מה כותבים בהערה?</vt:lpstr>
      <vt:lpstr>כותבים בקצרה</vt:lpstr>
      <vt:lpstr>כותבים ברור ומובן</vt:lpstr>
      <vt:lpstr>כותבים בפירוש מה צריך לשנות</vt:lpstr>
      <vt:lpstr>תהיו נחמדים</vt:lpstr>
      <vt:lpstr>מעירים על הקוד, לא המתכנת</vt:lpstr>
      <vt:lpstr>סמנו הערות סובייקטיביות</vt:lpstr>
      <vt:lpstr>סיכום ביניים</vt:lpstr>
      <vt:lpstr>שאלות? תהיות?</vt:lpstr>
      <vt:lpstr>סיכום</vt:lpstr>
      <vt:lpstr>שליחה ללקוח</vt:lpstr>
      <vt:lpstr>שליחה ללקוח</vt:lpstr>
      <vt:lpstr>שליחה ללקוח</vt:lpstr>
      <vt:lpstr>שיעור 4 סיימנו!!!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Hadar</dc:creator>
  <cp:lastModifiedBy>Tomer Lior</cp:lastModifiedBy>
  <cp:revision>88</cp:revision>
  <dcterms:modified xsi:type="dcterms:W3CDTF">2022-03-21T13:41:43Z</dcterms:modified>
</cp:coreProperties>
</file>